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5" r:id="rId3"/>
    <p:sldId id="266" r:id="rId4"/>
    <p:sldId id="261" r:id="rId5"/>
    <p:sldId id="262" r:id="rId6"/>
    <p:sldId id="263" r:id="rId7"/>
    <p:sldId id="260" r:id="rId8"/>
    <p:sldId id="258" r:id="rId9"/>
    <p:sldId id="259" r:id="rId10"/>
    <p:sldId id="264"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96581" autoAdjust="0"/>
  </p:normalViewPr>
  <p:slideViewPr>
    <p:cSldViewPr>
      <p:cViewPr varScale="1">
        <p:scale>
          <a:sx n="90" d="100"/>
          <a:sy n="90" d="100"/>
        </p:scale>
        <p:origin x="-810" y="-102"/>
      </p:cViewPr>
      <p:guideLst>
        <p:guide orient="horz" pos="394"/>
        <p:guide pos="2880"/>
      </p:guideLst>
    </p:cSldViewPr>
  </p:slideViewPr>
  <p:outlineViewPr>
    <p:cViewPr>
      <p:scale>
        <a:sx n="33" d="100"/>
        <a:sy n="33" d="100"/>
      </p:scale>
      <p:origin x="0" y="0"/>
    </p:cViewPr>
  </p:outlin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0C476F9-9BD1-4A17-8E24-6B7E898F219F}" type="datetimeFigureOut">
              <a:rPr lang="en-US" smtClean="0"/>
              <a:pPr/>
              <a:t>1/8/2014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A18E79C-D0EB-4A3C-A1AD-5244CEB1418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476F9-9BD1-4A17-8E24-6B7E898F219F}"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8E79C-D0EB-4A3C-A1AD-5244CEB141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476F9-9BD1-4A17-8E24-6B7E898F219F}"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8E79C-D0EB-4A3C-A1AD-5244CEB141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0C476F9-9BD1-4A17-8E24-6B7E898F219F}"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8E79C-D0EB-4A3C-A1AD-5244CEB1418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C476F9-9BD1-4A17-8E24-6B7E898F219F}" type="datetimeFigureOut">
              <a:rPr lang="en-US" smtClean="0"/>
              <a:pPr/>
              <a:t>1/8/2014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A18E79C-D0EB-4A3C-A1AD-5244CEB141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C476F9-9BD1-4A17-8E24-6B7E898F219F}"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8E79C-D0EB-4A3C-A1AD-5244CEB1418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0C476F9-9BD1-4A17-8E24-6B7E898F219F}" type="datetimeFigureOut">
              <a:rPr lang="en-US" smtClean="0"/>
              <a:pPr/>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8E79C-D0EB-4A3C-A1AD-5244CEB1418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C476F9-9BD1-4A17-8E24-6B7E898F219F}" type="datetimeFigureOut">
              <a:rPr lang="en-US" smtClean="0"/>
              <a:pPr/>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8E79C-D0EB-4A3C-A1AD-5244CEB141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476F9-9BD1-4A17-8E24-6B7E898F219F}" type="datetimeFigureOut">
              <a:rPr lang="en-US" smtClean="0"/>
              <a:pPr/>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8E79C-D0EB-4A3C-A1AD-5244CEB141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C476F9-9BD1-4A17-8E24-6B7E898F219F}"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8E79C-D0EB-4A3C-A1AD-5244CEB1418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C476F9-9BD1-4A17-8E24-6B7E898F219F}" type="datetimeFigureOut">
              <a:rPr lang="en-US" smtClean="0"/>
              <a:pPr/>
              <a:t>1/8/2014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A18E79C-D0EB-4A3C-A1AD-5244CEB1418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0C476F9-9BD1-4A17-8E24-6B7E898F219F}" type="datetimeFigureOut">
              <a:rPr lang="en-US" smtClean="0"/>
              <a:pPr/>
              <a:t>1/8/2014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A18E79C-D0EB-4A3C-A1AD-5244CEB141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0700" y="157163"/>
            <a:ext cx="5524500" cy="604837"/>
          </a:xfrm>
        </p:spPr>
        <p:txBody>
          <a:bodyPr>
            <a:normAutofit/>
          </a:bodyPr>
          <a:lstStyle/>
          <a:p>
            <a:r>
              <a:rPr lang="en-US" sz="2400" dirty="0" smtClean="0">
                <a:latin typeface="Arial" pitchFamily="34" charset="0"/>
                <a:cs typeface="Arial" pitchFamily="34" charset="0"/>
              </a:rPr>
              <a:t>DREAMWEAVER</a:t>
            </a:r>
            <a:endParaRPr lang="en-US" sz="2400" dirty="0">
              <a:latin typeface="Arial" pitchFamily="34" charset="0"/>
              <a:cs typeface="Arial" pitchFamily="34" charset="0"/>
            </a:endParaRPr>
          </a:p>
        </p:txBody>
      </p:sp>
      <p:sp>
        <p:nvSpPr>
          <p:cNvPr id="1027" name="Rectangle 3"/>
          <p:cNvSpPr>
            <a:spLocks noChangeArrowheads="1"/>
          </p:cNvSpPr>
          <p:nvPr/>
        </p:nvSpPr>
        <p:spPr bwMode="auto">
          <a:xfrm>
            <a:off x="2552700" y="1927979"/>
            <a:ext cx="4953000" cy="313932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342900" marR="0" lvl="0" indent="-342900" algn="l" defTabSz="914400" rtl="0" eaLnBrk="0" fontAlgn="base" latinLnBrk="0" hangingPunct="0">
              <a:lnSpc>
                <a:spcPct val="200000"/>
              </a:lnSpc>
              <a:spcBef>
                <a:spcPct val="0"/>
              </a:spcBef>
              <a:spcAft>
                <a:spcPct val="0"/>
              </a:spcAft>
              <a:buClrTx/>
              <a:buSzTx/>
              <a:buFont typeface="+mj-lt"/>
              <a:buAutoNum type="arabicPeriod"/>
              <a:tabLst>
                <a:tab pos="2743200" algn="ctr"/>
              </a:tabLst>
            </a:pPr>
            <a:r>
              <a:rPr lang="en-US" altLang="zh-CN" sz="1400" dirty="0" smtClean="0">
                <a:latin typeface="Arial" pitchFamily="34" charset="0"/>
                <a:cs typeface="Arial" pitchFamily="34" charset="0"/>
              </a:rPr>
              <a:t>Manage Sites / FTP (initial setup)</a:t>
            </a:r>
          </a:p>
          <a:p>
            <a:pPr marL="342900" marR="0" lvl="0" indent="-342900" algn="l" defTabSz="914400" rtl="0" eaLnBrk="0" fontAlgn="base" latinLnBrk="0" hangingPunct="0">
              <a:lnSpc>
                <a:spcPct val="200000"/>
              </a:lnSpc>
              <a:spcBef>
                <a:spcPct val="0"/>
              </a:spcBef>
              <a:spcAft>
                <a:spcPct val="0"/>
              </a:spcAft>
              <a:buClrTx/>
              <a:buSzTx/>
              <a:buFont typeface="+mj-lt"/>
              <a:buAutoNum type="arabicPeriod"/>
              <a:tabLst>
                <a:tab pos="2743200" algn="ctr"/>
              </a:tabLst>
            </a:pPr>
            <a:r>
              <a:rPr lang="en-US" altLang="zh-CN" sz="1400" dirty="0" smtClean="0">
                <a:latin typeface="Arial" pitchFamily="34" charset="0"/>
                <a:cs typeface="Arial" pitchFamily="34" charset="0"/>
              </a:rPr>
              <a:t>Create a New Trailer or Catalog Page From Template</a:t>
            </a:r>
          </a:p>
          <a:p>
            <a:pPr marL="342900" marR="0" lvl="0" indent="-342900" algn="l" defTabSz="914400" rtl="0" eaLnBrk="0" fontAlgn="base" latinLnBrk="0" hangingPunct="0">
              <a:lnSpc>
                <a:spcPct val="200000"/>
              </a:lnSpc>
              <a:spcBef>
                <a:spcPct val="0"/>
              </a:spcBef>
              <a:spcAft>
                <a:spcPct val="0"/>
              </a:spcAft>
              <a:buClrTx/>
              <a:buSzTx/>
              <a:buFont typeface="+mj-lt"/>
              <a:buAutoNum type="arabicPeriod"/>
              <a:tabLst>
                <a:tab pos="2743200" algn="ctr"/>
              </a:tabLst>
            </a:pPr>
            <a:r>
              <a:rPr lang="en-US" altLang="zh-CN" sz="1400" dirty="0" smtClean="0">
                <a:latin typeface="Arial" pitchFamily="34" charset="0"/>
                <a:cs typeface="Arial" pitchFamily="34" charset="0"/>
              </a:rPr>
              <a:t>Update the “_allShows.html” Page</a:t>
            </a:r>
          </a:p>
          <a:p>
            <a:pPr marL="342900" marR="0" lvl="0" indent="-342900" algn="l" defTabSz="914400" rtl="0" eaLnBrk="0" fontAlgn="base" latinLnBrk="0" hangingPunct="0">
              <a:lnSpc>
                <a:spcPct val="200000"/>
              </a:lnSpc>
              <a:spcBef>
                <a:spcPct val="0"/>
              </a:spcBef>
              <a:spcAft>
                <a:spcPct val="0"/>
              </a:spcAft>
              <a:buClrTx/>
              <a:buSzTx/>
              <a:buFont typeface="+mj-lt"/>
              <a:buAutoNum type="arabicPeriod"/>
              <a:tabLst>
                <a:tab pos="2743200" algn="ctr"/>
              </a:tabLst>
            </a:pPr>
            <a:r>
              <a:rPr lang="en-US" altLang="zh-CN" sz="1400" dirty="0" smtClean="0">
                <a:latin typeface="Arial" pitchFamily="34" charset="0"/>
                <a:cs typeface="Arial" pitchFamily="34" charset="0"/>
              </a:rPr>
              <a:t>Change </a:t>
            </a:r>
            <a:r>
              <a:rPr lang="en-US" altLang="zh-CN" sz="1400" dirty="0" err="1" smtClean="0">
                <a:latin typeface="Arial" pitchFamily="34" charset="0"/>
                <a:cs typeface="Arial" pitchFamily="34" charset="0"/>
              </a:rPr>
              <a:t>Vimeo</a:t>
            </a:r>
            <a:r>
              <a:rPr lang="en-US" altLang="zh-CN" sz="1400" dirty="0" smtClean="0">
                <a:latin typeface="Arial" pitchFamily="34" charset="0"/>
                <a:cs typeface="Arial" pitchFamily="34" charset="0"/>
              </a:rPr>
              <a:t> Video Clip Address</a:t>
            </a:r>
          </a:p>
          <a:p>
            <a:pPr marL="342900" marR="0" lvl="0" indent="-342900" algn="l" defTabSz="914400" rtl="0" eaLnBrk="0" fontAlgn="base" latinLnBrk="0" hangingPunct="0">
              <a:lnSpc>
                <a:spcPct val="200000"/>
              </a:lnSpc>
              <a:spcBef>
                <a:spcPct val="0"/>
              </a:spcBef>
              <a:spcAft>
                <a:spcPct val="0"/>
              </a:spcAft>
              <a:buClrTx/>
              <a:buSzTx/>
              <a:buFont typeface="+mj-lt"/>
              <a:buAutoNum type="arabicPeriod"/>
              <a:tabLst>
                <a:tab pos="2743200" algn="ctr"/>
              </a:tabLst>
            </a:pPr>
            <a:r>
              <a:rPr lang="en-US" altLang="zh-CN" sz="1400" dirty="0" smtClean="0">
                <a:latin typeface="Arial" pitchFamily="34" charset="0"/>
                <a:cs typeface="Arial" pitchFamily="34" charset="0"/>
              </a:rPr>
              <a:t>Replace Header or Poster Image</a:t>
            </a:r>
          </a:p>
          <a:p>
            <a:pPr marL="342900" marR="0" lvl="0" indent="-342900" algn="l" defTabSz="914400" rtl="0" eaLnBrk="0" fontAlgn="base" latinLnBrk="0" hangingPunct="0">
              <a:lnSpc>
                <a:spcPct val="200000"/>
              </a:lnSpc>
              <a:spcBef>
                <a:spcPct val="0"/>
              </a:spcBef>
              <a:spcAft>
                <a:spcPct val="0"/>
              </a:spcAft>
              <a:buClrTx/>
              <a:buSzTx/>
              <a:buFont typeface="+mj-lt"/>
              <a:buAutoNum type="arabicPeriod"/>
              <a:tabLst>
                <a:tab pos="2743200" algn="ctr"/>
              </a:tabLst>
            </a:pPr>
            <a:r>
              <a:rPr lang="en-US" altLang="zh-CN" sz="1400" dirty="0" smtClean="0">
                <a:latin typeface="Arial" pitchFamily="34" charset="0"/>
                <a:cs typeface="Arial" pitchFamily="34" charset="0"/>
              </a:rPr>
              <a:t>Upload New Files To The Server</a:t>
            </a:r>
          </a:p>
          <a:p>
            <a:pPr marL="0" marR="0" lvl="0" indent="0" algn="l" defTabSz="914400" rtl="0" eaLnBrk="0" fontAlgn="base" latinLnBrk="0" hangingPunct="0">
              <a:lnSpc>
                <a:spcPct val="100000"/>
              </a:lnSpc>
              <a:spcBef>
                <a:spcPct val="0"/>
              </a:spcBef>
              <a:spcAft>
                <a:spcPct val="0"/>
              </a:spcAft>
              <a:buClrTx/>
              <a:buSzTx/>
              <a:buFontTx/>
              <a:buNone/>
              <a:tabLst>
                <a:tab pos="2743200" algn="ctr"/>
              </a:tabLst>
            </a:pPr>
            <a:endParaRPr lang="en-US" altLang="zh-CN"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t>UPLOAD CHANGES TO LIVE WEBSITE - SYNCHRONIZE</a:t>
            </a:r>
            <a:endParaRPr lang="en-US" sz="2400" dirty="0">
              <a:latin typeface="Arial" pitchFamily="34" charset="0"/>
              <a:cs typeface="Arial" pitchFamily="34" charset="0"/>
            </a:endParaRPr>
          </a:p>
        </p:txBody>
      </p:sp>
      <p:sp>
        <p:nvSpPr>
          <p:cNvPr id="11" name="Rectangle 10"/>
          <p:cNvSpPr/>
          <p:nvPr/>
        </p:nvSpPr>
        <p:spPr>
          <a:xfrm>
            <a:off x="2552700" y="990600"/>
            <a:ext cx="5562600" cy="4093428"/>
          </a:xfrm>
          <a:prstGeom prst="rect">
            <a:avLst/>
          </a:prstGeom>
        </p:spPr>
        <p:txBody>
          <a:bodyPr wrap="square">
            <a:spAutoFit/>
          </a:bodyPr>
          <a:lstStyle/>
          <a:p>
            <a:pPr marL="342900" indent="-342900">
              <a:buFont typeface="Wingdings" pitchFamily="2" charset="2"/>
              <a:buChar char="v"/>
            </a:pPr>
            <a:r>
              <a:rPr lang="en-US" sz="1000" dirty="0" err="1" smtClean="0">
                <a:latin typeface="Arial" pitchFamily="34" charset="0"/>
                <a:cs typeface="Arial" pitchFamily="34" charset="0"/>
              </a:rPr>
              <a:t>Rt</a:t>
            </a:r>
            <a:r>
              <a:rPr lang="en-US" sz="1000" dirty="0" smtClean="0">
                <a:latin typeface="Arial" pitchFamily="34" charset="0"/>
                <a:cs typeface="Arial" pitchFamily="34" charset="0"/>
              </a:rPr>
              <a:t> click on newly created files --&gt; Synchronize --&gt; </a:t>
            </a:r>
          </a:p>
          <a:p>
            <a:pPr marL="342900" indent="-342900">
              <a:buFont typeface="Wingdings" pitchFamily="2" charset="2"/>
              <a:buChar char="v"/>
            </a:pPr>
            <a:r>
              <a:rPr lang="en-US" sz="1000" dirty="0" smtClean="0">
                <a:latin typeface="Arial" pitchFamily="34" charset="0"/>
                <a:cs typeface="Arial" pitchFamily="34" charset="0"/>
              </a:rPr>
              <a:t>Selected Local Files Only</a:t>
            </a:r>
          </a:p>
          <a:p>
            <a:pPr marL="342900" indent="-342900">
              <a:buFont typeface="Wingdings" pitchFamily="2" charset="2"/>
              <a:buChar char="v"/>
            </a:pPr>
            <a:r>
              <a:rPr lang="en-US" sz="1000" dirty="0" smtClean="0">
                <a:latin typeface="Arial" pitchFamily="34" charset="0"/>
                <a:cs typeface="Arial" pitchFamily="34" charset="0"/>
              </a:rPr>
              <a:t>Put Newer Files To Remote </a:t>
            </a:r>
            <a:r>
              <a:rPr lang="en-US" sz="1000" dirty="0" smtClean="0">
                <a:latin typeface="Arial" pitchFamily="34" charset="0"/>
                <a:cs typeface="Arial" pitchFamily="34" charset="0"/>
              </a:rPr>
              <a:t> </a:t>
            </a:r>
            <a:r>
              <a:rPr lang="en-US" sz="1100" b="1" dirty="0" smtClean="0">
                <a:latin typeface="Arial" pitchFamily="34" charset="0"/>
                <a:cs typeface="Arial" pitchFamily="34" charset="0"/>
              </a:rPr>
              <a:t>&lt;-- </a:t>
            </a:r>
            <a:r>
              <a:rPr lang="en-US" sz="1100" b="1" dirty="0" smtClean="0">
                <a:latin typeface="Arial" pitchFamily="34" charset="0"/>
                <a:cs typeface="Arial" pitchFamily="34" charset="0"/>
              </a:rPr>
              <a:t>USE </a:t>
            </a:r>
            <a:r>
              <a:rPr lang="en-US" sz="1100" b="1" smtClean="0">
                <a:latin typeface="Arial" pitchFamily="34" charset="0"/>
                <a:cs typeface="Arial" pitchFamily="34" charset="0"/>
              </a:rPr>
              <a:t>THIS </a:t>
            </a:r>
            <a:r>
              <a:rPr lang="en-US" sz="1100" b="1" smtClean="0">
                <a:latin typeface="Arial" pitchFamily="34" charset="0"/>
                <a:cs typeface="Arial" pitchFamily="34" charset="0"/>
              </a:rPr>
              <a:t>OPTION ONLY</a:t>
            </a:r>
            <a:endParaRPr lang="en-US" sz="1100" b="1" dirty="0" smtClean="0">
              <a:latin typeface="Arial" pitchFamily="34" charset="0"/>
              <a:cs typeface="Arial" pitchFamily="34" charset="0"/>
            </a:endParaRPr>
          </a:p>
          <a:p>
            <a:pPr marL="342900" indent="-342900">
              <a:buFont typeface="Wingdings" pitchFamily="2" charset="2"/>
              <a:buChar char="v"/>
            </a:pPr>
            <a:r>
              <a:rPr lang="en-US" sz="1000" dirty="0" smtClean="0">
                <a:latin typeface="Arial" pitchFamily="34" charset="0"/>
                <a:cs typeface="Arial" pitchFamily="34" charset="0"/>
              </a:rPr>
              <a:t>Click on "Preview“</a:t>
            </a:r>
          </a:p>
          <a:p>
            <a:pPr marL="342900" indent="-342900"/>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endParaRPr lang="en-US" sz="1000" dirty="0" smtClean="0">
              <a:latin typeface="Arial" pitchFamily="34" charset="0"/>
              <a:cs typeface="Arial" pitchFamily="34" charset="0"/>
            </a:endParaRPr>
          </a:p>
          <a:p>
            <a:pPr marL="342900" indent="-342900">
              <a:buFont typeface="Wingdings" pitchFamily="2" charset="2"/>
              <a:buChar char="v"/>
            </a:pPr>
            <a:r>
              <a:rPr lang="en-US" sz="1000" dirty="0" smtClean="0">
                <a:latin typeface="Arial" pitchFamily="34" charset="0"/>
                <a:cs typeface="Arial" pitchFamily="34" charset="0"/>
              </a:rPr>
              <a:t>Check the live website to verify updates - May need to refresh page a few times or CLEAR YOUR BROWSER CACHE – </a:t>
            </a:r>
            <a:r>
              <a:rPr lang="en-US" sz="1000" i="1" dirty="0" smtClean="0">
                <a:latin typeface="Arial" pitchFamily="34" charset="0"/>
                <a:cs typeface="Arial" pitchFamily="34" charset="0"/>
              </a:rPr>
              <a:t>(delete temporary internet files)</a:t>
            </a:r>
            <a:endParaRPr lang="en-US" sz="1000" i="1" dirty="0">
              <a:latin typeface="Arial" pitchFamily="34" charset="0"/>
              <a:cs typeface="Arial" pitchFamily="34" charset="0"/>
            </a:endParaRPr>
          </a:p>
        </p:txBody>
      </p:sp>
      <p:pic>
        <p:nvPicPr>
          <p:cNvPr id="9" name="Picture 8" descr="allShows-2.jpg"/>
          <p:cNvPicPr>
            <a:picLocks noChangeAspect="1"/>
          </p:cNvPicPr>
          <p:nvPr/>
        </p:nvPicPr>
        <p:blipFill>
          <a:blip r:embed="rId2"/>
          <a:stretch>
            <a:fillRect/>
          </a:stretch>
        </p:blipFill>
        <p:spPr>
          <a:xfrm>
            <a:off x="2362200" y="2133600"/>
            <a:ext cx="4419600" cy="19148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t>CHANGE VIMEO VIDEO CLIP ADDRESS</a:t>
            </a:r>
            <a:endParaRPr lang="en-US" sz="2400" dirty="0">
              <a:latin typeface="Arial" pitchFamily="34" charset="0"/>
              <a:cs typeface="Arial" pitchFamily="34" charset="0"/>
            </a:endParaRPr>
          </a:p>
        </p:txBody>
      </p:sp>
      <p:pic>
        <p:nvPicPr>
          <p:cNvPr id="7" name="Picture 6" descr="Video_replace-2.jpg"/>
          <p:cNvPicPr>
            <a:picLocks noChangeAspect="1"/>
          </p:cNvPicPr>
          <p:nvPr/>
        </p:nvPicPr>
        <p:blipFill>
          <a:blip r:embed="rId2"/>
          <a:stretch>
            <a:fillRect/>
          </a:stretch>
        </p:blipFill>
        <p:spPr>
          <a:xfrm>
            <a:off x="285750" y="850011"/>
            <a:ext cx="8667750" cy="551268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t>CHANGE VIMEO VIDEO CLIP ADDRESS</a:t>
            </a:r>
            <a:endParaRPr lang="en-US" sz="2400" dirty="0">
              <a:latin typeface="Arial" pitchFamily="34" charset="0"/>
              <a:cs typeface="Arial" pitchFamily="34" charset="0"/>
            </a:endParaRPr>
          </a:p>
        </p:txBody>
      </p:sp>
      <p:pic>
        <p:nvPicPr>
          <p:cNvPr id="6" name="Picture 5" descr="Video_replace-1.jpg"/>
          <p:cNvPicPr>
            <a:picLocks noChangeAspect="1"/>
          </p:cNvPicPr>
          <p:nvPr/>
        </p:nvPicPr>
        <p:blipFill>
          <a:blip r:embed="rId2"/>
          <a:stretch>
            <a:fillRect/>
          </a:stretch>
        </p:blipFill>
        <p:spPr>
          <a:xfrm>
            <a:off x="1746250" y="1295400"/>
            <a:ext cx="5651500" cy="42386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t>HEADER IMAGE REPLACE</a:t>
            </a:r>
            <a:endParaRPr lang="en-US" sz="2400" dirty="0">
              <a:latin typeface="Arial" pitchFamily="34" charset="0"/>
              <a:cs typeface="Arial" pitchFamily="34" charset="0"/>
            </a:endParaRPr>
          </a:p>
        </p:txBody>
      </p:sp>
      <p:pic>
        <p:nvPicPr>
          <p:cNvPr id="4" name="Picture 3" descr="HeaderImage_Replace-1.jpg"/>
          <p:cNvPicPr>
            <a:picLocks noChangeAspect="1"/>
          </p:cNvPicPr>
          <p:nvPr/>
        </p:nvPicPr>
        <p:blipFill>
          <a:blip r:embed="rId2"/>
          <a:stretch>
            <a:fillRect/>
          </a:stretch>
        </p:blipFill>
        <p:spPr>
          <a:xfrm>
            <a:off x="190500" y="886841"/>
            <a:ext cx="8789558" cy="55901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t>HEADER IMAGE REPLACE</a:t>
            </a:r>
            <a:endParaRPr lang="en-US" sz="2400" dirty="0">
              <a:latin typeface="Arial" pitchFamily="34" charset="0"/>
              <a:cs typeface="Arial" pitchFamily="34" charset="0"/>
            </a:endParaRPr>
          </a:p>
        </p:txBody>
      </p:sp>
      <p:pic>
        <p:nvPicPr>
          <p:cNvPr id="4" name="Picture 3" descr="HeaderImage_Replace-1.jpg"/>
          <p:cNvPicPr>
            <a:picLocks noChangeAspect="1"/>
          </p:cNvPicPr>
          <p:nvPr/>
        </p:nvPicPr>
        <p:blipFill>
          <a:blip r:embed="rId2"/>
          <a:stretch>
            <a:fillRect/>
          </a:stretch>
        </p:blipFill>
        <p:spPr>
          <a:xfrm>
            <a:off x="190501" y="886841"/>
            <a:ext cx="8789556" cy="559015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t>TEMPLATES UPDATE NAVIGATION and FOOTER</a:t>
            </a:r>
            <a:endParaRPr lang="en-US" sz="2400" dirty="0">
              <a:latin typeface="Arial" pitchFamily="34" charset="0"/>
              <a:cs typeface="Arial" pitchFamily="34" charset="0"/>
            </a:endParaRPr>
          </a:p>
        </p:txBody>
      </p:sp>
      <p:sp>
        <p:nvSpPr>
          <p:cNvPr id="4" name="Rectangle 3"/>
          <p:cNvSpPr/>
          <p:nvPr/>
        </p:nvSpPr>
        <p:spPr>
          <a:xfrm>
            <a:off x="3048000" y="990601"/>
            <a:ext cx="3048000" cy="246221"/>
          </a:xfrm>
          <a:prstGeom prst="rect">
            <a:avLst/>
          </a:prstGeom>
        </p:spPr>
        <p:txBody>
          <a:bodyPr wrap="square">
            <a:spAutoFit/>
          </a:bodyPr>
          <a:lstStyle/>
          <a:p>
            <a:pPr marL="342900" indent="-342900" algn="ctr"/>
            <a:r>
              <a:rPr lang="en-US" sz="1000" dirty="0" smtClean="0">
                <a:latin typeface="Arial" pitchFamily="34" charset="0"/>
                <a:cs typeface="Arial" pitchFamily="34" charset="0"/>
              </a:rPr>
              <a:t>Navigation and footer areas only are </a:t>
            </a:r>
            <a:r>
              <a:rPr lang="en-US" sz="1000" dirty="0" err="1" smtClean="0">
                <a:latin typeface="Arial" pitchFamily="34" charset="0"/>
                <a:cs typeface="Arial" pitchFamily="34" charset="0"/>
              </a:rPr>
              <a:t>templated</a:t>
            </a:r>
            <a:r>
              <a:rPr lang="en-US" sz="1000" dirty="0" smtClean="0">
                <a:latin typeface="Arial" pitchFamily="34" charset="0"/>
                <a:cs typeface="Arial" pitchFamily="34" charset="0"/>
              </a:rPr>
              <a:t>.</a:t>
            </a:r>
          </a:p>
        </p:txBody>
      </p:sp>
      <p:pic>
        <p:nvPicPr>
          <p:cNvPr id="8" name="Picture 7" descr="template-1.jpg"/>
          <p:cNvPicPr>
            <a:picLocks noChangeAspect="1"/>
          </p:cNvPicPr>
          <p:nvPr/>
        </p:nvPicPr>
        <p:blipFill>
          <a:blip r:embed="rId2"/>
          <a:stretch>
            <a:fillRect/>
          </a:stretch>
        </p:blipFill>
        <p:spPr>
          <a:xfrm>
            <a:off x="381000" y="1562100"/>
            <a:ext cx="8382000" cy="414909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t>TEMPLATES UPDATE NAVIGATION and FOOTER</a:t>
            </a:r>
            <a:endParaRPr lang="en-US" sz="2400" dirty="0">
              <a:latin typeface="Arial" pitchFamily="34" charset="0"/>
              <a:cs typeface="Arial" pitchFamily="34" charset="0"/>
            </a:endParaRPr>
          </a:p>
        </p:txBody>
      </p:sp>
      <p:sp>
        <p:nvSpPr>
          <p:cNvPr id="4" name="Rectangle 3"/>
          <p:cNvSpPr/>
          <p:nvPr/>
        </p:nvSpPr>
        <p:spPr>
          <a:xfrm>
            <a:off x="2286000" y="990601"/>
            <a:ext cx="4533900" cy="400110"/>
          </a:xfrm>
          <a:prstGeom prst="rect">
            <a:avLst/>
          </a:prstGeom>
        </p:spPr>
        <p:txBody>
          <a:bodyPr wrap="square">
            <a:spAutoFit/>
          </a:bodyPr>
          <a:lstStyle/>
          <a:p>
            <a:pPr marL="342900" indent="-342900" algn="ctr"/>
            <a:r>
              <a:rPr lang="en-US" sz="1000" dirty="0" smtClean="0">
                <a:latin typeface="Arial" pitchFamily="34" charset="0"/>
                <a:cs typeface="Arial" pitchFamily="34" charset="0"/>
              </a:rPr>
              <a:t>When saving changes to a template,  </a:t>
            </a:r>
            <a:r>
              <a:rPr lang="en-US" sz="1000" b="1" dirty="0" smtClean="0">
                <a:latin typeface="Arial" pitchFamily="34" charset="0"/>
                <a:cs typeface="Arial" pitchFamily="34" charset="0"/>
              </a:rPr>
              <a:t>File </a:t>
            </a:r>
            <a:r>
              <a:rPr lang="en-US" sz="1000" b="1" dirty="0" smtClean="0">
                <a:latin typeface="Arial" pitchFamily="34" charset="0"/>
                <a:cs typeface="Arial" pitchFamily="34" charset="0"/>
                <a:sym typeface="Wingdings" pitchFamily="2" charset="2"/>
              </a:rPr>
              <a:t> Save</a:t>
            </a:r>
            <a:r>
              <a:rPr lang="en-US" sz="1000" dirty="0" smtClean="0">
                <a:latin typeface="Arial" pitchFamily="34" charset="0"/>
                <a:cs typeface="Arial" pitchFamily="34" charset="0"/>
                <a:sym typeface="Wingdings" pitchFamily="2" charset="2"/>
              </a:rPr>
              <a:t>, </a:t>
            </a:r>
          </a:p>
          <a:p>
            <a:pPr marL="342900" indent="-342900" algn="ctr"/>
            <a:r>
              <a:rPr lang="en-US" sz="1000" dirty="0" smtClean="0">
                <a:latin typeface="Arial" pitchFamily="34" charset="0"/>
                <a:cs typeface="Arial" pitchFamily="34" charset="0"/>
              </a:rPr>
              <a:t>Dreamweaver asks if you want to update all files that were created from it.</a:t>
            </a:r>
          </a:p>
        </p:txBody>
      </p:sp>
      <p:pic>
        <p:nvPicPr>
          <p:cNvPr id="6" name="Picture 5" descr="template-2.jpg"/>
          <p:cNvPicPr>
            <a:picLocks noChangeAspect="1"/>
          </p:cNvPicPr>
          <p:nvPr/>
        </p:nvPicPr>
        <p:blipFill>
          <a:blip r:embed="rId2"/>
          <a:stretch>
            <a:fillRect/>
          </a:stretch>
        </p:blipFill>
        <p:spPr>
          <a:xfrm>
            <a:off x="2495550" y="1552575"/>
            <a:ext cx="4152900" cy="2219325"/>
          </a:xfrm>
          <a:prstGeom prst="rect">
            <a:avLst/>
          </a:prstGeom>
        </p:spPr>
      </p:pic>
      <p:sp>
        <p:nvSpPr>
          <p:cNvPr id="7" name="Rectangle 6"/>
          <p:cNvSpPr/>
          <p:nvPr/>
        </p:nvSpPr>
        <p:spPr>
          <a:xfrm>
            <a:off x="1905000" y="3810000"/>
            <a:ext cx="6324600" cy="2954655"/>
          </a:xfrm>
          <a:prstGeom prst="rect">
            <a:avLst/>
          </a:prstGeom>
        </p:spPr>
        <p:txBody>
          <a:bodyPr wrap="square">
            <a:spAutoFit/>
          </a:bodyPr>
          <a:lstStyle/>
          <a:p>
            <a:pPr marL="342900" indent="-342900"/>
            <a:r>
              <a:rPr lang="en-US" sz="1000" b="1" dirty="0" smtClean="0">
                <a:latin typeface="Arial" pitchFamily="34" charset="0"/>
                <a:cs typeface="Arial" pitchFamily="34" charset="0"/>
              </a:rPr>
              <a:t>NOTES: </a:t>
            </a:r>
          </a:p>
          <a:p>
            <a:pPr marL="342900" indent="-342900"/>
            <a:endParaRPr lang="en-US" sz="1000" b="1" dirty="0" smtClean="0">
              <a:latin typeface="Arial" pitchFamily="34" charset="0"/>
              <a:cs typeface="Arial" pitchFamily="34" charset="0"/>
            </a:endParaRPr>
          </a:p>
          <a:p>
            <a:pPr marL="342900" indent="-342900">
              <a:buFont typeface="Wingdings" pitchFamily="2" charset="2"/>
              <a:buChar char="v"/>
            </a:pPr>
            <a:r>
              <a:rPr lang="en-US" sz="1000" dirty="0" smtClean="0">
                <a:latin typeface="Arial" pitchFamily="34" charset="0"/>
                <a:cs typeface="Arial" pitchFamily="34" charset="0"/>
              </a:rPr>
              <a:t>“template_shows.dwt”  -  updates126 “shows” pages</a:t>
            </a:r>
          </a:p>
          <a:p>
            <a:pPr marL="342900" indent="-342900">
              <a:buFont typeface="Wingdings" pitchFamily="2" charset="2"/>
              <a:buChar char="v"/>
            </a:pPr>
            <a:r>
              <a:rPr lang="en-US" sz="1000" dirty="0" smtClean="0">
                <a:latin typeface="Arial" pitchFamily="34" charset="0"/>
                <a:cs typeface="Arial" pitchFamily="34" charset="0"/>
              </a:rPr>
              <a:t>“template_catalog.dwt”  -  updates 7 “catalog” pages</a:t>
            </a:r>
            <a:endParaRPr lang="en-US" sz="1000" i="1" dirty="0" smtClean="0">
              <a:latin typeface="Arial" pitchFamily="34" charset="0"/>
              <a:cs typeface="Arial" pitchFamily="34" charset="0"/>
            </a:endParaRPr>
          </a:p>
          <a:p>
            <a:pPr marL="342900" indent="-342900">
              <a:buFont typeface="Wingdings" pitchFamily="2" charset="2"/>
              <a:buChar char="v"/>
            </a:pPr>
            <a:r>
              <a:rPr lang="en-US" sz="1000" dirty="0" smtClean="0">
                <a:latin typeface="Arial" pitchFamily="34" charset="0"/>
                <a:cs typeface="Arial" pitchFamily="34" charset="0"/>
              </a:rPr>
              <a:t>“template_catalog_children.dwt”  -  updates1 page </a:t>
            </a:r>
            <a:r>
              <a:rPr lang="en-US" sz="1000" i="1" dirty="0" smtClean="0">
                <a:latin typeface="Arial" pitchFamily="34" charset="0"/>
                <a:cs typeface="Arial" pitchFamily="34" charset="0"/>
              </a:rPr>
              <a:t>(random header image rotator)</a:t>
            </a:r>
          </a:p>
          <a:p>
            <a:pPr marL="342900" indent="-342900">
              <a:buFont typeface="Wingdings" pitchFamily="2" charset="2"/>
              <a:buChar char="v"/>
            </a:pPr>
            <a:r>
              <a:rPr lang="en-US" sz="1000" dirty="0" smtClean="0">
                <a:latin typeface="Arial" pitchFamily="34" charset="0"/>
                <a:cs typeface="Arial" pitchFamily="34" charset="0"/>
              </a:rPr>
              <a:t>“template_clips.dwt”  -  updates 1 page </a:t>
            </a:r>
            <a:r>
              <a:rPr lang="en-US" sz="1000" i="1" dirty="0" smtClean="0">
                <a:latin typeface="Arial" pitchFamily="34" charset="0"/>
                <a:cs typeface="Arial" pitchFamily="34" charset="0"/>
              </a:rPr>
              <a:t>(unique page layout)</a:t>
            </a:r>
          </a:p>
          <a:p>
            <a:pPr marL="342900" indent="-342900">
              <a:buFont typeface="Wingdings" pitchFamily="2" charset="2"/>
              <a:buChar char="v"/>
            </a:pPr>
            <a:r>
              <a:rPr lang="en-US" sz="1000" dirty="0" smtClean="0">
                <a:latin typeface="Arial" pitchFamily="34" charset="0"/>
                <a:cs typeface="Arial" pitchFamily="34" charset="0"/>
              </a:rPr>
              <a:t>“template_allshows.dwt”  -  updates 4 “all shows” links pages </a:t>
            </a:r>
            <a:endParaRPr lang="en-US" sz="1000" i="1" dirty="0" smtClean="0">
              <a:latin typeface="Arial" pitchFamily="34" charset="0"/>
              <a:cs typeface="Arial" pitchFamily="34" charset="0"/>
            </a:endParaRPr>
          </a:p>
          <a:p>
            <a:pPr marL="342900" indent="-342900"/>
            <a:endParaRPr lang="en-US" sz="1000" dirty="0" smtClean="0">
              <a:latin typeface="Arial" pitchFamily="34" charset="0"/>
              <a:cs typeface="Arial" pitchFamily="34" charset="0"/>
            </a:endParaRPr>
          </a:p>
          <a:p>
            <a:pPr marL="342900" indent="-342900"/>
            <a:r>
              <a:rPr lang="en-US" sz="1000" b="1" dirty="0" smtClean="0">
                <a:latin typeface="Arial" pitchFamily="34" charset="0"/>
                <a:cs typeface="Arial" pitchFamily="34" charset="0"/>
              </a:rPr>
              <a:t>There are  </a:t>
            </a:r>
            <a:r>
              <a:rPr lang="en-US" sz="1600" b="1" dirty="0" smtClean="0">
                <a:solidFill>
                  <a:srgbClr val="C00000"/>
                </a:solidFill>
                <a:latin typeface="Arial" pitchFamily="34" charset="0"/>
                <a:cs typeface="Arial" pitchFamily="34" charset="0"/>
              </a:rPr>
              <a:t>Five </a:t>
            </a:r>
            <a:r>
              <a:rPr lang="en-US" sz="1000" b="1" dirty="0" smtClean="0">
                <a:latin typeface="Arial" pitchFamily="34" charset="0"/>
                <a:cs typeface="Arial" pitchFamily="34" charset="0"/>
              </a:rPr>
              <a:t>pages are not attached to templates:</a:t>
            </a:r>
          </a:p>
          <a:p>
            <a:pPr marL="342900" indent="-342900"/>
            <a:endParaRPr lang="en-US" sz="1000" b="1" dirty="0" smtClean="0">
              <a:latin typeface="Arial" pitchFamily="34" charset="0"/>
              <a:cs typeface="Arial" pitchFamily="34" charset="0"/>
            </a:endParaRPr>
          </a:p>
          <a:p>
            <a:pPr marL="342900" indent="-342900">
              <a:buFont typeface="Wingdings" pitchFamily="2" charset="2"/>
              <a:buChar char="v"/>
            </a:pPr>
            <a:r>
              <a:rPr lang="en-US" sz="1000" dirty="0" smtClean="0">
                <a:latin typeface="Arial" pitchFamily="34" charset="0"/>
                <a:cs typeface="Arial" pitchFamily="34" charset="0"/>
              </a:rPr>
              <a:t>index.php  &amp;  confirmation.html    (in the “contact” directory)</a:t>
            </a:r>
          </a:p>
          <a:p>
            <a:pPr marL="342900" indent="-342900">
              <a:buFont typeface="Wingdings" pitchFamily="2" charset="2"/>
              <a:buChar char="v"/>
            </a:pPr>
            <a:r>
              <a:rPr lang="en-US" sz="1000" dirty="0" smtClean="0">
                <a:latin typeface="Arial" pitchFamily="34" charset="0"/>
                <a:cs typeface="Arial" pitchFamily="34" charset="0"/>
              </a:rPr>
              <a:t>thinktank.html     (in the “shows” directory)</a:t>
            </a:r>
          </a:p>
          <a:p>
            <a:pPr marL="342900" indent="-342900">
              <a:buFont typeface="Wingdings" pitchFamily="2" charset="2"/>
              <a:buChar char="v"/>
            </a:pPr>
            <a:r>
              <a:rPr lang="en-US" sz="1000" dirty="0" smtClean="0">
                <a:latin typeface="Arial" pitchFamily="34" charset="0"/>
                <a:cs typeface="Arial" pitchFamily="34" charset="0"/>
              </a:rPr>
              <a:t>domeXF.html      (in the “</a:t>
            </a:r>
            <a:r>
              <a:rPr lang="en-US" sz="1000" dirty="0" err="1" smtClean="0">
                <a:latin typeface="Arial" pitchFamily="34" charset="0"/>
                <a:cs typeface="Arial" pitchFamily="34" charset="0"/>
              </a:rPr>
              <a:t>domexf</a:t>
            </a:r>
            <a:r>
              <a:rPr lang="en-US" sz="1000" dirty="0" smtClean="0">
                <a:latin typeface="Arial" pitchFamily="34" charset="0"/>
                <a:cs typeface="Arial" pitchFamily="34" charset="0"/>
              </a:rPr>
              <a:t>” directory)</a:t>
            </a:r>
          </a:p>
          <a:p>
            <a:pPr marL="342900" indent="-342900">
              <a:buFont typeface="Wingdings" pitchFamily="2" charset="2"/>
              <a:buChar char="v"/>
            </a:pPr>
            <a:r>
              <a:rPr lang="en-US" sz="1000" dirty="0" smtClean="0">
                <a:latin typeface="Arial" pitchFamily="34" charset="0"/>
                <a:cs typeface="Arial" pitchFamily="34" charset="0"/>
              </a:rPr>
              <a:t>default.html</a:t>
            </a:r>
          </a:p>
          <a:p>
            <a:pPr marL="342900" indent="-342900"/>
            <a:endParaRPr lang="en-US" sz="1000" i="1" dirty="0" smtClean="0">
              <a:latin typeface="Arial" pitchFamily="34" charset="0"/>
              <a:cs typeface="Arial" pitchFamily="34" charset="0"/>
            </a:endParaRPr>
          </a:p>
          <a:p>
            <a:pPr marL="342900" indent="-342900"/>
            <a:r>
              <a:rPr lang="en-US" sz="1000" i="1" dirty="0" smtClean="0">
                <a:latin typeface="Arial" pitchFamily="34" charset="0"/>
                <a:cs typeface="Arial" pitchFamily="34" charset="0"/>
              </a:rPr>
              <a:t>These pages have unique layouts and  will probably never need to be duplicated but site wide changes to the footer and navigation  areas then will have to be done to these pages individually. </a:t>
            </a:r>
          </a:p>
          <a:p>
            <a:pPr marL="342900" indent="-342900" algn="ctr"/>
            <a:endParaRPr lang="en-US" sz="1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0700" y="157163"/>
            <a:ext cx="5524500" cy="604837"/>
          </a:xfrm>
        </p:spPr>
        <p:txBody>
          <a:bodyPr>
            <a:normAutofit/>
          </a:bodyPr>
          <a:lstStyle/>
          <a:p>
            <a:r>
              <a:rPr lang="en-US" sz="2400" dirty="0" smtClean="0">
                <a:latin typeface="Arial" pitchFamily="34" charset="0"/>
                <a:cs typeface="Arial" pitchFamily="34" charset="0"/>
              </a:rPr>
              <a:t>DREAMWEAVER</a:t>
            </a:r>
            <a:endParaRPr lang="en-US" sz="2400" dirty="0">
              <a:latin typeface="Arial" pitchFamily="34" charset="0"/>
              <a:cs typeface="Arial" pitchFamily="34" charset="0"/>
            </a:endParaRPr>
          </a:p>
        </p:txBody>
      </p:sp>
      <p:sp>
        <p:nvSpPr>
          <p:cNvPr id="1027" name="Rectangle 3"/>
          <p:cNvSpPr>
            <a:spLocks noChangeArrowheads="1"/>
          </p:cNvSpPr>
          <p:nvPr/>
        </p:nvSpPr>
        <p:spPr bwMode="auto">
          <a:xfrm>
            <a:off x="1219200" y="1257300"/>
            <a:ext cx="6705600" cy="51244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tabLst>
                <a:tab pos="2743200" algn="ctr"/>
              </a:tabLst>
            </a:pPr>
            <a:r>
              <a:rPr kumimoji="0" lang="en-US" altLang="zh-CN" sz="1600" b="1" i="0" u="none" strike="noStrike" cap="none" normalizeH="0" baseline="0" dirty="0" smtClean="0">
                <a:ln>
                  <a:noFill/>
                </a:ln>
                <a:solidFill>
                  <a:srgbClr val="C00000"/>
                </a:solidFill>
                <a:effectLst/>
                <a:latin typeface="Arial" pitchFamily="34" charset="0"/>
                <a:ea typeface="SimSun" pitchFamily="2" charset="-122"/>
                <a:cs typeface="Arial" pitchFamily="34" charset="0"/>
              </a:rPr>
              <a:t>!  </a:t>
            </a: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SUGGEST BACKUP OF SITE BEFORE UPDATING</a:t>
            </a:r>
          </a:p>
          <a:p>
            <a:pPr marL="0" marR="0" lvl="0" indent="0" algn="ctr" defTabSz="914400" rtl="0" eaLnBrk="1" fontAlgn="base" latinLnBrk="0" hangingPunct="1">
              <a:lnSpc>
                <a:spcPct val="150000"/>
              </a:lnSpc>
              <a:spcBef>
                <a:spcPct val="0"/>
              </a:spcBef>
              <a:spcAft>
                <a:spcPct val="0"/>
              </a:spcAft>
              <a:buClrTx/>
              <a:buSzTx/>
              <a:tabLst>
                <a:tab pos="2743200" algn="ctr"/>
              </a:tabLst>
            </a:pPr>
            <a:endParaRPr kumimoji="0" lang="en-US" altLang="zh-CN" sz="1000" b="1"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lnSpc>
                <a:spcPct val="150000"/>
              </a:lnSpc>
              <a:spcBef>
                <a:spcPct val="0"/>
              </a:spcBef>
              <a:spcAft>
                <a:spcPct val="0"/>
              </a:spcAft>
              <a:tabLst>
                <a:tab pos="2743200" algn="ctr"/>
              </a:tabLst>
            </a:pPr>
            <a:r>
              <a:rPr kumimoji="0" lang="en-US" altLang="zh-CN" sz="16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 </a:t>
            </a:r>
            <a:r>
              <a:rPr lang="en-US" altLang="zh-CN" sz="1600" b="1" dirty="0" smtClean="0">
                <a:solidFill>
                  <a:srgbClr val="C00000"/>
                </a:solidFill>
                <a:latin typeface="Arial" pitchFamily="34" charset="0"/>
                <a:ea typeface="SimSun" pitchFamily="2" charset="-122"/>
                <a:cs typeface="Arial" pitchFamily="34" charset="0"/>
              </a:rPr>
              <a:t>!  </a:t>
            </a: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ANY CHANGES TO A DIV WILL CHANGE ALL PAGES USING THAT DIV STYLE</a:t>
            </a:r>
          </a:p>
          <a:p>
            <a:pPr lvl="0" algn="ctr" eaLnBrk="0" fontAlgn="base" hangingPunct="0">
              <a:lnSpc>
                <a:spcPct val="150000"/>
              </a:lnSpc>
              <a:spcBef>
                <a:spcPct val="0"/>
              </a:spcBef>
              <a:spcAft>
                <a:spcPct val="0"/>
              </a:spcAft>
              <a:tabLst>
                <a:tab pos="2743200" algn="ctr"/>
              </a:tabLst>
            </a:pPr>
            <a:endParaRPr lang="en-US" altLang="zh-CN" sz="1000" dirty="0" smtClean="0">
              <a:latin typeface="Arial" pitchFamily="34" charset="0"/>
              <a:ea typeface="SimSun" pitchFamily="2" charset="-122"/>
              <a:cs typeface="Arial" pitchFamily="34" charset="0"/>
            </a:endParaRPr>
          </a:p>
          <a:p>
            <a:pPr lvl="0" algn="ctr" eaLnBrk="0" fontAlgn="base" hangingPunct="0">
              <a:lnSpc>
                <a:spcPct val="150000"/>
              </a:lnSpc>
              <a:spcBef>
                <a:spcPct val="0"/>
              </a:spcBef>
              <a:spcAft>
                <a:spcPct val="0"/>
              </a:spcAft>
              <a:tabLst>
                <a:tab pos="2743200" algn="ctr"/>
              </a:tabLst>
            </a:pPr>
            <a:endParaRPr lang="en-US" altLang="zh-CN" sz="1000" dirty="0" smtClean="0">
              <a:latin typeface="Arial" pitchFamily="34" charset="0"/>
              <a:ea typeface="SimSun" pitchFamily="2" charset="-122"/>
              <a:cs typeface="Arial" pitchFamily="34" charset="0"/>
            </a:endParaRPr>
          </a:p>
          <a:p>
            <a:pPr marL="0" marR="0" lvl="0" indent="0" algn="ctr" defTabSz="914400" rtl="0" eaLnBrk="0" fontAlgn="base" latinLnBrk="0" hangingPunct="0">
              <a:lnSpc>
                <a:spcPct val="150000"/>
              </a:lnSpc>
              <a:spcBef>
                <a:spcPct val="0"/>
              </a:spcBef>
              <a:spcAft>
                <a:spcPct val="0"/>
              </a:spcAft>
              <a:buClrTx/>
              <a:buSzTx/>
              <a:tabLst>
                <a:tab pos="2743200" algn="ctr"/>
              </a:tabLst>
            </a:pP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THUMBNAIL IMAGE</a:t>
            </a:r>
            <a:r>
              <a:rPr kumimoji="0" lang="en-US" altLang="zh-CN" sz="1000" b="1" i="0" u="none" strike="noStrike" cap="none" normalizeH="0" dirty="0" smtClean="0">
                <a:ln>
                  <a:noFill/>
                </a:ln>
                <a:solidFill>
                  <a:srgbClr val="000000"/>
                </a:solidFill>
                <a:effectLst/>
                <a:latin typeface="Arial" pitchFamily="34" charset="0"/>
                <a:ea typeface="SimSun" pitchFamily="2" charset="-122"/>
                <a:cs typeface="Arial" pitchFamily="34" charset="0"/>
              </a:rPr>
              <a:t> SIZES</a:t>
            </a:r>
          </a:p>
          <a:p>
            <a:pPr marL="0" marR="0" lvl="0" indent="0" algn="ctr" defTabSz="914400" rtl="0" eaLnBrk="0" fontAlgn="base" latinLnBrk="0" hangingPunct="0">
              <a:lnSpc>
                <a:spcPct val="150000"/>
              </a:lnSpc>
              <a:spcBef>
                <a:spcPct val="0"/>
              </a:spcBef>
              <a:spcAft>
                <a:spcPct val="0"/>
              </a:spcAft>
              <a:buClrTx/>
              <a:buSzTx/>
              <a:tabLst>
                <a:tab pos="2743200" algn="ctr"/>
              </a:tabLst>
            </a:pPr>
            <a:r>
              <a:rPr lang="en-US" altLang="zh-CN" sz="1000" dirty="0" smtClean="0">
                <a:solidFill>
                  <a:srgbClr val="000000"/>
                </a:solidFill>
                <a:latin typeface="Arial" pitchFamily="34" charset="0"/>
                <a:ea typeface="SimSun" pitchFamily="2" charset="-122"/>
                <a:cs typeface="Arial" pitchFamily="34" charset="0"/>
              </a:rPr>
              <a:t>17</a:t>
            </a: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0 </a:t>
            </a:r>
            <a:r>
              <a:rPr kumimoji="0" lang="en-US" altLang="zh-CN" sz="1000" b="0"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px</a:t>
            </a: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 wide  x  240 </a:t>
            </a:r>
            <a:r>
              <a:rPr kumimoji="0" lang="en-US" altLang="zh-CN" sz="1000" b="0"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px</a:t>
            </a: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 height </a:t>
            </a:r>
          </a:p>
          <a:p>
            <a:pPr marL="0" marR="0" lvl="0" indent="0" algn="ctr" defTabSz="914400" rtl="0" eaLnBrk="0" fontAlgn="base" latinLnBrk="0" hangingPunct="0">
              <a:lnSpc>
                <a:spcPct val="150000"/>
              </a:lnSpc>
              <a:spcBef>
                <a:spcPct val="0"/>
              </a:spcBef>
              <a:spcAft>
                <a:spcPct val="0"/>
              </a:spcAft>
              <a:buClrTx/>
              <a:buSzTx/>
              <a:tabLst>
                <a:tab pos="2743200" algn="ctr"/>
              </a:tabLst>
            </a:pP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File Size of 10k to 20k </a:t>
            </a:r>
            <a:r>
              <a:rPr kumimoji="0" lang="en-US" altLang="zh-CN" sz="1000" b="0"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appx</a:t>
            </a:r>
            <a:endPar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0" fontAlgn="base" latinLnBrk="0" hangingPunct="0">
              <a:lnSpc>
                <a:spcPct val="150000"/>
              </a:lnSpc>
              <a:spcBef>
                <a:spcPct val="0"/>
              </a:spcBef>
              <a:spcAft>
                <a:spcPct val="0"/>
              </a:spcAft>
              <a:buClrTx/>
              <a:buSzTx/>
              <a:tabLst>
                <a:tab pos="2743200" algn="ctr"/>
              </a:tabLst>
            </a:pPr>
            <a:endPar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lvl="0" algn="ctr" eaLnBrk="0" fontAlgn="base" hangingPunct="0">
              <a:lnSpc>
                <a:spcPct val="150000"/>
              </a:lnSpc>
              <a:spcBef>
                <a:spcPct val="0"/>
              </a:spcBef>
              <a:spcAft>
                <a:spcPct val="0"/>
              </a:spcAft>
              <a:tabLst>
                <a:tab pos="2743200" algn="ctr"/>
              </a:tabLst>
            </a:pPr>
            <a:r>
              <a:rPr lang="en-US" altLang="zh-CN" b="1" dirty="0" smtClean="0">
                <a:solidFill>
                  <a:srgbClr val="000000"/>
                </a:solidFill>
                <a:latin typeface="Arial" pitchFamily="34" charset="0"/>
                <a:ea typeface="SimSun" pitchFamily="2" charset="-122"/>
                <a:cs typeface="Arial" pitchFamily="34" charset="0"/>
              </a:rPr>
              <a:t> </a:t>
            </a:r>
            <a:r>
              <a:rPr lang="en-US" altLang="zh-CN" b="1" dirty="0" smtClean="0">
                <a:solidFill>
                  <a:srgbClr val="C00000"/>
                </a:solidFill>
                <a:latin typeface="Arial" pitchFamily="34" charset="0"/>
                <a:ea typeface="SimSun" pitchFamily="2" charset="-122"/>
                <a:cs typeface="Arial" pitchFamily="34" charset="0"/>
              </a:rPr>
              <a:t>! </a:t>
            </a: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CATALOG THUMBNAIL IMAGE SIZE FOR THE “DEFAULT.HTML” PAGE</a:t>
            </a:r>
            <a:b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400</a:t>
            </a:r>
            <a:r>
              <a:rPr kumimoji="0" lang="en-US" altLang="zh-CN" sz="1000" b="0" i="0" u="none" strike="noStrike" cap="none" normalizeH="0" dirty="0" smtClean="0">
                <a:ln>
                  <a:noFill/>
                </a:ln>
                <a:solidFill>
                  <a:srgbClr val="000000"/>
                </a:solidFill>
                <a:effectLst/>
                <a:latin typeface="Arial" pitchFamily="34" charset="0"/>
                <a:ea typeface="SimSun" pitchFamily="2" charset="-122"/>
                <a:cs typeface="Arial" pitchFamily="34" charset="0"/>
              </a:rPr>
              <a:t> </a:t>
            </a:r>
            <a:r>
              <a:rPr kumimoji="0" lang="en-US" altLang="zh-CN" sz="1000" b="0" i="0" u="none" strike="noStrike" cap="none" normalizeH="0" dirty="0" err="1" smtClean="0">
                <a:ln>
                  <a:noFill/>
                </a:ln>
                <a:solidFill>
                  <a:srgbClr val="000000"/>
                </a:solidFill>
                <a:effectLst/>
                <a:latin typeface="Arial" pitchFamily="34" charset="0"/>
                <a:ea typeface="SimSun" pitchFamily="2" charset="-122"/>
                <a:cs typeface="Arial" pitchFamily="34" charset="0"/>
              </a:rPr>
              <a:t>px</a:t>
            </a:r>
            <a:r>
              <a:rPr kumimoji="0" lang="en-US" altLang="zh-CN" sz="1000" b="0" i="0" u="none" strike="noStrike" cap="none" normalizeH="0" dirty="0" smtClean="0">
                <a:ln>
                  <a:noFill/>
                </a:ln>
                <a:solidFill>
                  <a:srgbClr val="000000"/>
                </a:solidFill>
                <a:effectLst/>
                <a:latin typeface="Arial" pitchFamily="34" charset="0"/>
                <a:ea typeface="SimSun" pitchFamily="2" charset="-122"/>
                <a:cs typeface="Arial" pitchFamily="34" charset="0"/>
              </a:rPr>
              <a:t> wide  x  600 </a:t>
            </a:r>
            <a:r>
              <a:rPr kumimoji="0" lang="en-US" altLang="zh-CN" sz="1000" b="0" i="0" u="none" strike="noStrike" cap="none" normalizeH="0" dirty="0" err="1" smtClean="0">
                <a:ln>
                  <a:noFill/>
                </a:ln>
                <a:solidFill>
                  <a:srgbClr val="000000"/>
                </a:solidFill>
                <a:effectLst/>
                <a:latin typeface="Arial" pitchFamily="34" charset="0"/>
                <a:ea typeface="SimSun" pitchFamily="2" charset="-122"/>
                <a:cs typeface="Arial" pitchFamily="34" charset="0"/>
              </a:rPr>
              <a:t>px</a:t>
            </a:r>
            <a:r>
              <a:rPr kumimoji="0" lang="en-US" altLang="zh-CN" sz="1000" b="0" i="0" u="none" strike="noStrike" cap="none" normalizeH="0" dirty="0" smtClean="0">
                <a:ln>
                  <a:noFill/>
                </a:ln>
                <a:solidFill>
                  <a:srgbClr val="000000"/>
                </a:solidFill>
                <a:effectLst/>
                <a:latin typeface="Arial" pitchFamily="34" charset="0"/>
                <a:ea typeface="SimSun" pitchFamily="2" charset="-122"/>
                <a:cs typeface="Arial" pitchFamily="34" charset="0"/>
              </a:rPr>
              <a:t> height  </a:t>
            </a:r>
            <a:r>
              <a:rPr kumimoji="0" lang="en-US" altLang="zh-CN" sz="1000" b="1" i="0" u="none" strike="noStrike" cap="none" normalizeH="0" dirty="0" smtClean="0">
                <a:ln>
                  <a:noFill/>
                </a:ln>
                <a:solidFill>
                  <a:srgbClr val="000000"/>
                </a:solidFill>
                <a:effectLst/>
                <a:latin typeface="Arial" pitchFamily="34" charset="0"/>
                <a:ea typeface="SimSun" pitchFamily="2" charset="-122"/>
                <a:cs typeface="Arial" pitchFamily="34" charset="0"/>
              </a:rPr>
              <a:t>(IMPORTANT TO MAINTAIN THIS)</a:t>
            </a:r>
          </a:p>
          <a:p>
            <a:pPr marL="0" marR="0" lvl="0" indent="0" algn="ctr" defTabSz="914400" rtl="0" eaLnBrk="0" fontAlgn="base" latinLnBrk="0" hangingPunct="0">
              <a:lnSpc>
                <a:spcPct val="150000"/>
              </a:lnSpc>
              <a:spcBef>
                <a:spcPct val="0"/>
              </a:spcBef>
              <a:spcAft>
                <a:spcPct val="0"/>
              </a:spcAft>
              <a:buClrTx/>
              <a:buSzTx/>
              <a:tabLst>
                <a:tab pos="2743200" algn="ctr"/>
              </a:tabLst>
            </a:pPr>
            <a:endPar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0" fontAlgn="base" latinLnBrk="0" hangingPunct="0">
              <a:lnSpc>
                <a:spcPct val="150000"/>
              </a:lnSpc>
              <a:spcBef>
                <a:spcPct val="0"/>
              </a:spcBef>
              <a:spcAft>
                <a:spcPct val="0"/>
              </a:spcAft>
              <a:buClrTx/>
              <a:buSzTx/>
              <a:tabLst>
                <a:tab pos="2743200" algn="ctr"/>
              </a:tabLst>
            </a:pPr>
            <a:endParaRPr lang="en-US" altLang="zh-CN" sz="1000" dirty="0" smtClean="0">
              <a:latin typeface="Arial" pitchFamily="34" charset="0"/>
              <a:ea typeface="SimSun" pitchFamily="2" charset="-122"/>
              <a:cs typeface="Arial" pitchFamily="34" charset="0"/>
            </a:endParaRPr>
          </a:p>
          <a:p>
            <a:pPr marL="0" marR="0" lvl="0" indent="0" algn="ctr" defTabSz="914400" rtl="0" eaLnBrk="0" fontAlgn="base" latinLnBrk="0" hangingPunct="0">
              <a:lnSpc>
                <a:spcPct val="150000"/>
              </a:lnSpc>
              <a:spcBef>
                <a:spcPct val="0"/>
              </a:spcBef>
              <a:spcAft>
                <a:spcPct val="0"/>
              </a:spcAft>
              <a:buClrTx/>
              <a:buSzTx/>
              <a:tabLst>
                <a:tab pos="2743200" algn="ctr"/>
              </a:tabLst>
            </a:pP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HEADER IMAGE</a:t>
            </a:r>
            <a:r>
              <a:rPr kumimoji="0" lang="en-US" altLang="zh-CN" sz="1000" b="1" i="0" u="none" strike="noStrike" cap="none" normalizeH="0" dirty="0" smtClean="0">
                <a:ln>
                  <a:noFill/>
                </a:ln>
                <a:solidFill>
                  <a:srgbClr val="000000"/>
                </a:solidFill>
                <a:effectLst/>
                <a:latin typeface="Arial" pitchFamily="34" charset="0"/>
                <a:ea typeface="SimSun" pitchFamily="2" charset="-122"/>
                <a:cs typeface="Arial" pitchFamily="34" charset="0"/>
              </a:rPr>
              <a:t> SIZES</a:t>
            </a:r>
            <a:endParaRPr lang="en-US" altLang="zh-CN" sz="1000" dirty="0" smtClean="0">
              <a:solidFill>
                <a:srgbClr val="000000"/>
              </a:solidFill>
              <a:latin typeface="Arial" pitchFamily="34" charset="0"/>
              <a:ea typeface="SimSun" pitchFamily="2" charset="-122"/>
              <a:cs typeface="Arial" pitchFamily="34" charset="0"/>
            </a:endParaRPr>
          </a:p>
          <a:p>
            <a:pPr marL="0" marR="0" lvl="0" indent="0" algn="ctr" defTabSz="914400" rtl="0" eaLnBrk="0" fontAlgn="base" latinLnBrk="0" hangingPunct="0">
              <a:lnSpc>
                <a:spcPct val="150000"/>
              </a:lnSpc>
              <a:spcBef>
                <a:spcPct val="0"/>
              </a:spcBef>
              <a:spcAft>
                <a:spcPct val="0"/>
              </a:spcAft>
              <a:buClrTx/>
              <a:buSzTx/>
              <a:tabLst>
                <a:tab pos="2743200" algn="ctr"/>
              </a:tabLst>
            </a:pP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1024 </a:t>
            </a:r>
            <a:r>
              <a:rPr kumimoji="0" lang="en-US" altLang="zh-CN" sz="1000" b="0"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px</a:t>
            </a: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 wide  x  320 </a:t>
            </a:r>
            <a:r>
              <a:rPr kumimoji="0" lang="en-US" altLang="zh-CN" sz="1000" b="0"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px</a:t>
            </a: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 height – 72 DPI</a:t>
            </a:r>
          </a:p>
          <a:p>
            <a:pPr marL="0" marR="0" lvl="0" indent="0" algn="ctr" defTabSz="914400" rtl="0" eaLnBrk="0" fontAlgn="base" latinLnBrk="0" hangingPunct="0">
              <a:lnSpc>
                <a:spcPct val="150000"/>
              </a:lnSpc>
              <a:spcBef>
                <a:spcPct val="0"/>
              </a:spcBef>
              <a:spcAft>
                <a:spcPct val="0"/>
              </a:spcAft>
              <a:buClrTx/>
              <a:buSzTx/>
              <a:tabLst>
                <a:tab pos="2743200" algn="ctr"/>
              </a:tabLst>
            </a:pPr>
            <a:r>
              <a:rPr kumimoji="0" lang="en-US" altLang="zh-CN" sz="1000" b="0" i="0" u="none" strike="noStrike" cap="none" normalizeH="0" dirty="0" smtClean="0">
                <a:ln>
                  <a:noFill/>
                </a:ln>
                <a:solidFill>
                  <a:srgbClr val="000000"/>
                </a:solidFill>
                <a:effectLst/>
                <a:latin typeface="Arial" pitchFamily="34" charset="0"/>
                <a:ea typeface="SimSun" pitchFamily="2" charset="-122"/>
                <a:cs typeface="Arial" pitchFamily="34" charset="0"/>
              </a:rPr>
              <a:t>File Size of 70k to 130k </a:t>
            </a:r>
            <a:r>
              <a:rPr kumimoji="0" lang="en-US" altLang="zh-CN" sz="1000" b="0" i="0" u="none" strike="noStrike" cap="none" normalizeH="0" dirty="0" err="1" smtClean="0">
                <a:ln>
                  <a:noFill/>
                </a:ln>
                <a:solidFill>
                  <a:srgbClr val="000000"/>
                </a:solidFill>
                <a:effectLst/>
                <a:latin typeface="Arial" pitchFamily="34" charset="0"/>
                <a:ea typeface="SimSun" pitchFamily="2" charset="-122"/>
                <a:cs typeface="Arial" pitchFamily="34" charset="0"/>
              </a:rPr>
              <a:t>appx</a:t>
            </a:r>
            <a:endParaRPr kumimoji="0" lang="en-US" altLang="zh-CN" sz="1000" b="0" i="0" u="none" strike="noStrike" cap="none" normalizeH="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0" fontAlgn="base" latinLnBrk="0" hangingPunct="0">
              <a:lnSpc>
                <a:spcPct val="150000"/>
              </a:lnSpc>
              <a:spcBef>
                <a:spcPct val="0"/>
              </a:spcBef>
              <a:spcAft>
                <a:spcPct val="0"/>
              </a:spcAft>
              <a:buClrTx/>
              <a:buSzTx/>
              <a:tabLst>
                <a:tab pos="2743200" algn="ctr"/>
              </a:tabLst>
            </a:pPr>
            <a:endParaRPr kumimoji="0" lang="en-US" altLang="zh-CN" sz="1000" b="0" i="0" u="none" strike="noStrike" cap="none" normalizeH="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0" fontAlgn="base" latinLnBrk="0" hangingPunct="0">
              <a:lnSpc>
                <a:spcPct val="150000"/>
              </a:lnSpc>
              <a:spcBef>
                <a:spcPct val="0"/>
              </a:spcBef>
              <a:spcAft>
                <a:spcPct val="0"/>
              </a:spcAft>
              <a:buClrTx/>
              <a:buSzTx/>
              <a:tabLst>
                <a:tab pos="2743200" algn="ctr"/>
              </a:tabLst>
            </a:pPr>
            <a:endParaRPr kumimoji="0" lang="en-US" altLang="zh-CN"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tabLst>
                <a:tab pos="2743200" algn="ctr"/>
              </a:tabLst>
            </a:pP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TO</a:t>
            </a:r>
            <a:r>
              <a:rPr kumimoji="0" lang="en-US" altLang="zh-CN" sz="1000" b="1" i="0" u="none" strike="noStrike" cap="none" normalizeH="0" dirty="0" smtClean="0">
                <a:ln>
                  <a:noFill/>
                </a:ln>
                <a:solidFill>
                  <a:srgbClr val="000000"/>
                </a:solidFill>
                <a:effectLst/>
                <a:latin typeface="Arial" pitchFamily="34" charset="0"/>
                <a:ea typeface="SimSun" pitchFamily="2" charset="-122"/>
                <a:cs typeface="Arial" pitchFamily="34" charset="0"/>
              </a:rPr>
              <a:t> P</a:t>
            </a: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ASTE </a:t>
            </a:r>
            <a:r>
              <a:rPr lang="en-US" altLang="zh-CN" sz="1000" b="1" dirty="0" smtClean="0">
                <a:solidFill>
                  <a:srgbClr val="000000"/>
                </a:solidFill>
                <a:latin typeface="Arial" pitchFamily="34" charset="0"/>
                <a:ea typeface="SimSun" pitchFamily="2" charset="-122"/>
                <a:cs typeface="Arial" pitchFamily="34" charset="0"/>
              </a:rPr>
              <a:t>N</a:t>
            </a: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EW </a:t>
            </a:r>
            <a:r>
              <a:rPr lang="en-US" altLang="zh-CN" sz="1000" b="1" dirty="0" smtClean="0">
                <a:solidFill>
                  <a:srgbClr val="000000"/>
                </a:solidFill>
                <a:latin typeface="Arial" pitchFamily="34" charset="0"/>
                <a:ea typeface="SimSun" pitchFamily="2" charset="-122"/>
                <a:cs typeface="Arial" pitchFamily="34" charset="0"/>
              </a:rPr>
              <a:t>T</a:t>
            </a: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EXT </a:t>
            </a:r>
            <a:r>
              <a:rPr lang="en-US" altLang="zh-CN" sz="1000" b="1" dirty="0" smtClean="0">
                <a:solidFill>
                  <a:srgbClr val="000000"/>
                </a:solidFill>
                <a:latin typeface="Arial" pitchFamily="34" charset="0"/>
                <a:ea typeface="SimSun" pitchFamily="2" charset="-122"/>
                <a:cs typeface="Arial" pitchFamily="34" charset="0"/>
              </a:rPr>
              <a:t>I</a:t>
            </a: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NTO </a:t>
            </a:r>
            <a:r>
              <a:rPr lang="en-US" altLang="zh-CN" sz="1000" b="1" dirty="0" smtClean="0">
                <a:solidFill>
                  <a:srgbClr val="000000"/>
                </a:solidFill>
                <a:latin typeface="Arial" pitchFamily="34" charset="0"/>
                <a:ea typeface="SimSun" pitchFamily="2" charset="-122"/>
                <a:cs typeface="Arial" pitchFamily="34" charset="0"/>
              </a:rPr>
              <a:t>W</a:t>
            </a:r>
            <a:r>
              <a:rPr kumimoji="0" lang="en-US" altLang="zh-CN" sz="10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EBPAGE:</a:t>
            </a:r>
            <a:r>
              <a:rPr kumimoji="0" lang="en-US" altLang="zh-CN" sz="1000" b="1" i="0" u="none" strike="noStrike" cap="none" normalizeH="0" dirty="0" smtClean="0">
                <a:ln>
                  <a:noFill/>
                </a:ln>
                <a:solidFill>
                  <a:srgbClr val="000000"/>
                </a:solidFill>
                <a:effectLst/>
                <a:latin typeface="Arial" pitchFamily="34" charset="0"/>
                <a:ea typeface="SimSun" pitchFamily="2" charset="-122"/>
                <a:cs typeface="Arial" pitchFamily="34" charset="0"/>
              </a:rPr>
              <a:t>  </a:t>
            </a:r>
            <a:r>
              <a:rPr kumimoji="0" lang="en-US" altLang="zh-CN"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RT click -- &gt; Paste Special --&gt; </a:t>
            </a:r>
            <a:r>
              <a:rPr kumimoji="0" lang="en-US" altLang="zh-CN" sz="1000" i="0" u="none" strike="noStrike" cap="none" normalizeH="0" baseline="0" dirty="0" smtClean="0">
                <a:ln>
                  <a:noFill/>
                </a:ln>
                <a:solidFill>
                  <a:srgbClr val="000000"/>
                </a:solidFill>
                <a:effectLst/>
                <a:latin typeface="Arial" pitchFamily="34" charset="0"/>
                <a:ea typeface="SimSun" pitchFamily="2" charset="-122"/>
                <a:cs typeface="Arial" pitchFamily="34" charset="0"/>
              </a:rPr>
              <a:t>Paste as text Only </a:t>
            </a:r>
            <a:endParaRPr kumimoji="0" lang="en-US" altLang="zh-CN" sz="1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sz="2400" dirty="0" smtClean="0"/>
              <a:t>ADD A NEW SITE </a:t>
            </a:r>
            <a:r>
              <a:rPr lang="en-US" sz="2400" i="1" dirty="0" smtClean="0"/>
              <a:t>(LOCAL)</a:t>
            </a:r>
            <a:endParaRPr lang="en-US" sz="2400" i="1" dirty="0">
              <a:latin typeface="Arial" pitchFamily="34" charset="0"/>
              <a:cs typeface="Arial" pitchFamily="34" charset="0"/>
            </a:endParaRPr>
          </a:p>
        </p:txBody>
      </p:sp>
      <p:sp>
        <p:nvSpPr>
          <p:cNvPr id="2051" name="Rectangle 3"/>
          <p:cNvSpPr>
            <a:spLocks noChangeArrowheads="1"/>
          </p:cNvSpPr>
          <p:nvPr/>
        </p:nvSpPr>
        <p:spPr bwMode="auto">
          <a:xfrm>
            <a:off x="1752600" y="990600"/>
            <a:ext cx="5257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buFont typeface="Wingdings" pitchFamily="2" charset="2"/>
              <a:buChar char="v"/>
            </a:pPr>
            <a:r>
              <a:rPr lang="en-US" sz="1000" dirty="0" smtClean="0">
                <a:latin typeface="Arial" pitchFamily="34" charset="0"/>
                <a:cs typeface="Arial" pitchFamily="34" charset="0"/>
              </a:rPr>
              <a:t> Site </a:t>
            </a:r>
            <a:r>
              <a:rPr lang="en-US" sz="1000" dirty="0" smtClean="0">
                <a:latin typeface="Arial" pitchFamily="34" charset="0"/>
                <a:cs typeface="Arial" pitchFamily="34" charset="0"/>
                <a:sym typeface="Wingdings" pitchFamily="2" charset="2"/>
              </a:rPr>
              <a:t> Manage Sites  New Site</a:t>
            </a:r>
          </a:p>
          <a:p>
            <a:pPr marL="228600" indent="-228600">
              <a:buFont typeface="Wingdings" pitchFamily="2" charset="2"/>
              <a:buChar char="v"/>
            </a:pPr>
            <a:r>
              <a:rPr lang="en-US" sz="1000" dirty="0" smtClean="0">
                <a:latin typeface="Arial" pitchFamily="34" charset="0"/>
                <a:cs typeface="Arial" pitchFamily="34" charset="0"/>
                <a:sym typeface="Wingdings" pitchFamily="2" charset="2"/>
              </a:rPr>
              <a:t>Add your site name</a:t>
            </a:r>
          </a:p>
          <a:p>
            <a:pPr marL="228600" indent="-228600">
              <a:buFont typeface="Wingdings" pitchFamily="2" charset="2"/>
              <a:buChar char="v"/>
            </a:pPr>
            <a:r>
              <a:rPr lang="en-US" sz="1000" dirty="0" smtClean="0">
                <a:latin typeface="Arial" pitchFamily="34" charset="0"/>
                <a:cs typeface="Arial" pitchFamily="34" charset="0"/>
                <a:sym typeface="Wingdings" pitchFamily="2" charset="2"/>
              </a:rPr>
              <a:t>Add the website folder that’s on your computer (Local)</a:t>
            </a:r>
          </a:p>
          <a:p>
            <a:pPr marL="228600" indent="-228600">
              <a:buFont typeface="Wingdings" pitchFamily="2" charset="2"/>
              <a:buChar char="v"/>
            </a:pPr>
            <a:r>
              <a:rPr lang="en-US" sz="1000" dirty="0" smtClean="0">
                <a:latin typeface="Arial" pitchFamily="34" charset="0"/>
                <a:cs typeface="Arial" pitchFamily="34" charset="0"/>
                <a:sym typeface="Wingdings" pitchFamily="2" charset="2"/>
              </a:rPr>
              <a:t>Save</a:t>
            </a:r>
          </a:p>
        </p:txBody>
      </p:sp>
      <p:pic>
        <p:nvPicPr>
          <p:cNvPr id="8" name="Picture 7" descr="ManageSites-1.jpg"/>
          <p:cNvPicPr>
            <a:picLocks noChangeAspect="1"/>
          </p:cNvPicPr>
          <p:nvPr/>
        </p:nvPicPr>
        <p:blipFill>
          <a:blip r:embed="rId2"/>
          <a:stretch>
            <a:fillRect/>
          </a:stretch>
        </p:blipFill>
        <p:spPr>
          <a:xfrm>
            <a:off x="1524000" y="1933575"/>
            <a:ext cx="6096000" cy="423862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sz="2400" dirty="0" smtClean="0"/>
              <a:t>ADD A NEW SITE </a:t>
            </a:r>
            <a:r>
              <a:rPr lang="en-US" sz="2400" i="1" dirty="0" smtClean="0"/>
              <a:t>(REMOTE)</a:t>
            </a:r>
            <a:endParaRPr lang="en-US" sz="2400" i="1" dirty="0">
              <a:latin typeface="Arial" pitchFamily="34" charset="0"/>
              <a:cs typeface="Arial" pitchFamily="34" charset="0"/>
            </a:endParaRPr>
          </a:p>
        </p:txBody>
      </p:sp>
      <p:sp>
        <p:nvSpPr>
          <p:cNvPr id="2051" name="Rectangle 3"/>
          <p:cNvSpPr>
            <a:spLocks noChangeArrowheads="1"/>
          </p:cNvSpPr>
          <p:nvPr/>
        </p:nvSpPr>
        <p:spPr bwMode="auto">
          <a:xfrm>
            <a:off x="1752600" y="990600"/>
            <a:ext cx="52578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buFont typeface="Wingdings" pitchFamily="2" charset="2"/>
              <a:buChar char="v"/>
            </a:pPr>
            <a:r>
              <a:rPr lang="en-US" sz="1000" dirty="0" smtClean="0">
                <a:latin typeface="Arial" pitchFamily="34" charset="0"/>
                <a:cs typeface="Arial" pitchFamily="34" charset="0"/>
                <a:sym typeface="Wingdings" pitchFamily="2" charset="2"/>
              </a:rPr>
              <a:t>Servers  Hit the “+” button to add a website</a:t>
            </a:r>
          </a:p>
        </p:txBody>
      </p:sp>
      <p:pic>
        <p:nvPicPr>
          <p:cNvPr id="8" name="Picture 7" descr="ManageSites-1.jpg"/>
          <p:cNvPicPr>
            <a:picLocks noChangeAspect="1"/>
          </p:cNvPicPr>
          <p:nvPr/>
        </p:nvPicPr>
        <p:blipFill>
          <a:blip r:embed="rId2"/>
          <a:stretch>
            <a:fillRect/>
          </a:stretch>
        </p:blipFill>
        <p:spPr>
          <a:xfrm>
            <a:off x="1447800" y="1552575"/>
            <a:ext cx="6096000" cy="42386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sz="2400" dirty="0" smtClean="0"/>
              <a:t>ADD A NEW SITE </a:t>
            </a:r>
            <a:r>
              <a:rPr lang="en-US" sz="2400" i="1" dirty="0" smtClean="0"/>
              <a:t>(FTP)</a:t>
            </a:r>
            <a:endParaRPr lang="en-US" sz="2400" i="1" dirty="0">
              <a:latin typeface="Arial" pitchFamily="34" charset="0"/>
              <a:cs typeface="Arial" pitchFamily="34" charset="0"/>
            </a:endParaRPr>
          </a:p>
        </p:txBody>
      </p:sp>
      <p:sp>
        <p:nvSpPr>
          <p:cNvPr id="2051" name="Rectangle 3"/>
          <p:cNvSpPr>
            <a:spLocks noChangeArrowheads="1"/>
          </p:cNvSpPr>
          <p:nvPr/>
        </p:nvSpPr>
        <p:spPr bwMode="auto">
          <a:xfrm>
            <a:off x="1752600" y="990600"/>
            <a:ext cx="52578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buFont typeface="Wingdings" pitchFamily="2" charset="2"/>
              <a:buChar char="v"/>
            </a:pPr>
            <a:r>
              <a:rPr lang="en-US" sz="1000" dirty="0" smtClean="0">
                <a:latin typeface="Arial" pitchFamily="34" charset="0"/>
                <a:cs typeface="Arial" pitchFamily="34" charset="0"/>
                <a:sym typeface="Wingdings" pitchFamily="2" charset="2"/>
              </a:rPr>
              <a:t>Server name – FTP address – user name – Password – Test Connection - Save</a:t>
            </a:r>
          </a:p>
        </p:txBody>
      </p:sp>
      <p:pic>
        <p:nvPicPr>
          <p:cNvPr id="8" name="Picture 7" descr="ManageSites-1.jpg"/>
          <p:cNvPicPr>
            <a:picLocks noChangeAspect="1"/>
          </p:cNvPicPr>
          <p:nvPr/>
        </p:nvPicPr>
        <p:blipFill>
          <a:blip r:embed="rId2"/>
          <a:stretch>
            <a:fillRect/>
          </a:stretch>
        </p:blipFill>
        <p:spPr>
          <a:xfrm>
            <a:off x="2819400" y="1371600"/>
            <a:ext cx="6096000" cy="3447658"/>
          </a:xfrm>
          <a:prstGeom prst="rect">
            <a:avLst/>
          </a:prstGeom>
        </p:spPr>
      </p:pic>
      <p:pic>
        <p:nvPicPr>
          <p:cNvPr id="5" name="Picture 4" descr="ManageSites-4.jpg"/>
          <p:cNvPicPr>
            <a:picLocks noChangeAspect="1"/>
          </p:cNvPicPr>
          <p:nvPr/>
        </p:nvPicPr>
        <p:blipFill>
          <a:blip r:embed="rId3"/>
          <a:stretch>
            <a:fillRect/>
          </a:stretch>
        </p:blipFill>
        <p:spPr>
          <a:xfrm>
            <a:off x="381000" y="3581400"/>
            <a:ext cx="2933700" cy="1143000"/>
          </a:xfrm>
          <a:prstGeom prst="rect">
            <a:avLst/>
          </a:prstGeom>
        </p:spPr>
      </p:pic>
      <p:pic>
        <p:nvPicPr>
          <p:cNvPr id="6" name="Picture 5" descr="ManageSites-5.jpg"/>
          <p:cNvPicPr>
            <a:picLocks noChangeAspect="1"/>
          </p:cNvPicPr>
          <p:nvPr/>
        </p:nvPicPr>
        <p:blipFill>
          <a:blip r:embed="rId4"/>
          <a:stretch>
            <a:fillRect/>
          </a:stretch>
        </p:blipFill>
        <p:spPr>
          <a:xfrm>
            <a:off x="5600700" y="4962525"/>
            <a:ext cx="3086100" cy="1514475"/>
          </a:xfrm>
          <a:prstGeom prst="rect">
            <a:avLst/>
          </a:prstGeom>
        </p:spPr>
      </p:pic>
      <p:sp>
        <p:nvSpPr>
          <p:cNvPr id="7" name="Rectangle 3"/>
          <p:cNvSpPr>
            <a:spLocks noChangeArrowheads="1"/>
          </p:cNvSpPr>
          <p:nvPr/>
        </p:nvSpPr>
        <p:spPr bwMode="auto">
          <a:xfrm>
            <a:off x="723900" y="4630579"/>
            <a:ext cx="2514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r>
              <a:rPr lang="en-US" sz="1000" dirty="0" smtClean="0">
                <a:latin typeface="Arial" pitchFamily="34" charset="0"/>
                <a:cs typeface="Arial" pitchFamily="34" charset="0"/>
                <a:sym typeface="Wingdings" pitchFamily="2" charset="2"/>
              </a:rPr>
              <a:t>SERVER CONNECTION VERIFIED</a:t>
            </a:r>
          </a:p>
        </p:txBody>
      </p:sp>
      <p:sp>
        <p:nvSpPr>
          <p:cNvPr id="9" name="Rectangle 3"/>
          <p:cNvSpPr>
            <a:spLocks noChangeArrowheads="1"/>
          </p:cNvSpPr>
          <p:nvPr/>
        </p:nvSpPr>
        <p:spPr bwMode="auto">
          <a:xfrm>
            <a:off x="3600450" y="5600700"/>
            <a:ext cx="19431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r>
              <a:rPr lang="en-US" sz="1000" dirty="0" smtClean="0">
                <a:latin typeface="Arial" pitchFamily="34" charset="0"/>
                <a:cs typeface="Arial" pitchFamily="34" charset="0"/>
                <a:sym typeface="Wingdings" pitchFamily="2" charset="2"/>
              </a:rPr>
              <a:t>WEBSITE CACHE CREATED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ageSites-6.jpg"/>
          <p:cNvPicPr>
            <a:picLocks noChangeAspect="1"/>
          </p:cNvPicPr>
          <p:nvPr/>
        </p:nvPicPr>
        <p:blipFill>
          <a:blip r:embed="rId2"/>
          <a:stretch>
            <a:fillRect/>
          </a:stretch>
        </p:blipFill>
        <p:spPr>
          <a:xfrm>
            <a:off x="195942" y="1485900"/>
            <a:ext cx="8795657" cy="3848100"/>
          </a:xfrm>
          <a:prstGeom prst="rect">
            <a:avLst/>
          </a:prstGeom>
        </p:spPr>
      </p:pic>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latin typeface="Arial" pitchFamily="34" charset="0"/>
                <a:cs typeface="Arial" pitchFamily="34" charset="0"/>
              </a:rPr>
              <a:t>Local / Remote View</a:t>
            </a:r>
            <a:endParaRPr lang="en-US" sz="2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sz="2400" dirty="0" smtClean="0"/>
              <a:t>CREATE A NEW PAGE FROM A TEMPLATE</a:t>
            </a:r>
            <a:endParaRPr lang="en-US" sz="2400" i="1" dirty="0">
              <a:latin typeface="Arial" pitchFamily="34" charset="0"/>
              <a:cs typeface="Arial" pitchFamily="34" charset="0"/>
            </a:endParaRPr>
          </a:p>
        </p:txBody>
      </p:sp>
      <p:sp>
        <p:nvSpPr>
          <p:cNvPr id="2051" name="Rectangle 3"/>
          <p:cNvSpPr>
            <a:spLocks noChangeArrowheads="1"/>
          </p:cNvSpPr>
          <p:nvPr/>
        </p:nvSpPr>
        <p:spPr bwMode="auto">
          <a:xfrm>
            <a:off x="2133600" y="990600"/>
            <a:ext cx="5257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buFont typeface="Wingdings" pitchFamily="2" charset="2"/>
              <a:buChar char="v"/>
            </a:pPr>
            <a:r>
              <a:rPr lang="en-US" sz="1000" dirty="0" smtClean="0">
                <a:latin typeface="Arial" pitchFamily="34" charset="0"/>
                <a:cs typeface="Arial" pitchFamily="34" charset="0"/>
              </a:rPr>
              <a:t> File </a:t>
            </a:r>
            <a:r>
              <a:rPr lang="en-US" sz="1000" dirty="0" smtClean="0">
                <a:latin typeface="Arial" pitchFamily="34" charset="0"/>
                <a:cs typeface="Arial" pitchFamily="34" charset="0"/>
                <a:sym typeface="Wingdings" pitchFamily="2" charset="2"/>
              </a:rPr>
              <a:t> New  Site </a:t>
            </a:r>
            <a:r>
              <a:rPr lang="en-US" sz="1000" dirty="0" smtClean="0">
                <a:latin typeface="Arial" pitchFamily="34" charset="0"/>
                <a:cs typeface="Arial" pitchFamily="34" charset="0"/>
                <a:sym typeface="Wingdings" pitchFamily="2" charset="2"/>
              </a:rPr>
              <a:t>Templates</a:t>
            </a:r>
            <a:endParaRPr lang="en-US" sz="1000" dirty="0" smtClean="0">
              <a:latin typeface="Arial" pitchFamily="34" charset="0"/>
              <a:cs typeface="Arial" pitchFamily="34" charset="0"/>
              <a:sym typeface="Wingdings" pitchFamily="2" charset="2"/>
            </a:endParaRPr>
          </a:p>
          <a:p>
            <a:pPr marL="228600" indent="-228600">
              <a:buFont typeface="Wingdings" pitchFamily="2" charset="2"/>
              <a:buChar char="v"/>
            </a:pPr>
            <a:r>
              <a:rPr lang="en-US" sz="1000" dirty="0" smtClean="0">
                <a:latin typeface="Arial" pitchFamily="34" charset="0"/>
                <a:cs typeface="Arial" pitchFamily="34" charset="0"/>
                <a:sym typeface="Wingdings" pitchFamily="2" charset="2"/>
              </a:rPr>
              <a:t>Choose one of the five templates</a:t>
            </a:r>
            <a:endParaRPr lang="en-US" sz="1000" b="1" dirty="0" smtClean="0">
              <a:latin typeface="Arial" pitchFamily="34" charset="0"/>
              <a:cs typeface="Arial" pitchFamily="34" charset="0"/>
              <a:sym typeface="Wingdings" pitchFamily="2" charset="2"/>
            </a:endParaRPr>
          </a:p>
          <a:p>
            <a:pPr marL="228600" indent="-228600">
              <a:buFont typeface="Wingdings" pitchFamily="2" charset="2"/>
              <a:buChar char="v"/>
            </a:pPr>
            <a:r>
              <a:rPr lang="en-US" sz="1000" dirty="0" smtClean="0">
                <a:latin typeface="Arial" pitchFamily="34" charset="0"/>
                <a:cs typeface="Arial" pitchFamily="34" charset="0"/>
                <a:sym typeface="Wingdings" pitchFamily="2" charset="2"/>
              </a:rPr>
              <a:t>Make sure that “Update page when template changes” is checked</a:t>
            </a:r>
          </a:p>
        </p:txBody>
      </p:sp>
      <p:pic>
        <p:nvPicPr>
          <p:cNvPr id="8" name="Picture 7" descr="ManageSites-1.jpg"/>
          <p:cNvPicPr>
            <a:picLocks noChangeAspect="1"/>
          </p:cNvPicPr>
          <p:nvPr/>
        </p:nvPicPr>
        <p:blipFill>
          <a:blip r:embed="rId2"/>
          <a:stretch>
            <a:fillRect/>
          </a:stretch>
        </p:blipFill>
        <p:spPr>
          <a:xfrm>
            <a:off x="1687210" y="1702991"/>
            <a:ext cx="5769580" cy="4012009"/>
          </a:xfrm>
          <a:prstGeom prst="rect">
            <a:avLst/>
          </a:prstGeom>
        </p:spPr>
      </p:pic>
      <p:sp>
        <p:nvSpPr>
          <p:cNvPr id="5" name="Rectangle 3"/>
          <p:cNvSpPr>
            <a:spLocks noChangeArrowheads="1"/>
          </p:cNvSpPr>
          <p:nvPr/>
        </p:nvSpPr>
        <p:spPr bwMode="auto">
          <a:xfrm>
            <a:off x="2133600" y="5883414"/>
            <a:ext cx="5257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buFont typeface="+mj-lt"/>
              <a:buAutoNum type="arabicPeriod"/>
            </a:pPr>
            <a:r>
              <a:rPr lang="en-US" sz="1000" dirty="0" smtClean="0">
                <a:latin typeface="Arial" pitchFamily="34" charset="0"/>
                <a:cs typeface="Arial" pitchFamily="34" charset="0"/>
              </a:rPr>
              <a:t>Click on the “Create” button</a:t>
            </a:r>
            <a:endParaRPr lang="en-US" sz="1000" dirty="0" smtClean="0">
              <a:latin typeface="Arial" pitchFamily="34" charset="0"/>
              <a:cs typeface="Arial" pitchFamily="34" charset="0"/>
              <a:sym typeface="Wingdings" pitchFamily="2" charset="2"/>
            </a:endParaRPr>
          </a:p>
          <a:p>
            <a:pPr marL="228600" indent="-228600">
              <a:buFont typeface="+mj-lt"/>
              <a:buAutoNum type="arabicPeriod"/>
            </a:pPr>
            <a:r>
              <a:rPr lang="en-US" sz="1000" dirty="0" smtClean="0">
                <a:latin typeface="Arial" pitchFamily="34" charset="0"/>
                <a:cs typeface="Arial" pitchFamily="34" charset="0"/>
                <a:sym typeface="Wingdings" pitchFamily="2" charset="2"/>
              </a:rPr>
              <a:t>Save as your new page in it’s specific directory (trailers or catalog)</a:t>
            </a:r>
          </a:p>
          <a:p>
            <a:pPr marL="228600" indent="-228600">
              <a:buFont typeface="+mj-lt"/>
              <a:buAutoNum type="arabicPeriod"/>
            </a:pPr>
            <a:r>
              <a:rPr lang="en-US" sz="1000" dirty="0" smtClean="0">
                <a:latin typeface="Arial" pitchFamily="34" charset="0"/>
                <a:cs typeface="Arial" pitchFamily="34" charset="0"/>
                <a:sym typeface="Wingdings" pitchFamily="2" charset="2"/>
              </a:rPr>
              <a:t>Replace header or poster image</a:t>
            </a:r>
          </a:p>
          <a:p>
            <a:pPr marL="228600" indent="-228600">
              <a:buFont typeface="+mj-lt"/>
              <a:buAutoNum type="arabicPeriod"/>
            </a:pPr>
            <a:r>
              <a:rPr lang="en-US" sz="1000" dirty="0" smtClean="0">
                <a:latin typeface="Arial" pitchFamily="34" charset="0"/>
                <a:cs typeface="Arial" pitchFamily="34" charset="0"/>
                <a:sym typeface="Wingdings" pitchFamily="2" charset="2"/>
              </a:rPr>
              <a:t>Save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87362"/>
          </a:xfrm>
        </p:spPr>
        <p:txBody>
          <a:bodyPr>
            <a:normAutofit fontScale="90000"/>
          </a:bodyPr>
          <a:lstStyle/>
          <a:p>
            <a:r>
              <a:rPr lang="en-US" sz="2400" dirty="0" smtClean="0"/>
              <a:t>ADD A NEW LINK TO "_ALLSHOWS.HTML" PAGE</a:t>
            </a:r>
            <a:endParaRPr lang="en-US" sz="2400" dirty="0">
              <a:latin typeface="Arial" pitchFamily="34" charset="0"/>
              <a:cs typeface="Arial" pitchFamily="34" charset="0"/>
            </a:endParaRPr>
          </a:p>
        </p:txBody>
      </p:sp>
      <p:sp>
        <p:nvSpPr>
          <p:cNvPr id="2051" name="Rectangle 3"/>
          <p:cNvSpPr>
            <a:spLocks noChangeArrowheads="1"/>
          </p:cNvSpPr>
          <p:nvPr/>
        </p:nvSpPr>
        <p:spPr bwMode="auto">
          <a:xfrm>
            <a:off x="2400300" y="952500"/>
            <a:ext cx="52578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85800" lvl="1" indent="-228600">
              <a:buFont typeface="Wingdings" pitchFamily="2" charset="2"/>
              <a:buChar char="v"/>
            </a:pPr>
            <a:r>
              <a:rPr lang="en-US" sz="1000" dirty="0" smtClean="0">
                <a:latin typeface="Arial" pitchFamily="34" charset="0"/>
                <a:cs typeface="Arial" pitchFamily="34" charset="0"/>
              </a:rPr>
              <a:t>Open “_allShows.html" page</a:t>
            </a:r>
          </a:p>
          <a:p>
            <a:pPr marL="685800" lvl="1" indent="-228600">
              <a:buFont typeface="Wingdings" pitchFamily="2" charset="2"/>
              <a:buChar char="v"/>
            </a:pPr>
            <a:r>
              <a:rPr lang="en-US" sz="1000" dirty="0" smtClean="0">
                <a:latin typeface="Arial" pitchFamily="34" charset="0"/>
                <a:cs typeface="Arial" pitchFamily="34" charset="0"/>
              </a:rPr>
              <a:t>Modify --&gt; Table --&gt; Insert Rows or Columns</a:t>
            </a:r>
          </a:p>
          <a:p>
            <a:pPr marL="685800" lvl="1" indent="-228600">
              <a:buFont typeface="Wingdings" pitchFamily="2" charset="2"/>
              <a:buChar char="v"/>
            </a:pPr>
            <a:r>
              <a:rPr lang="en-US" sz="1000" dirty="0" smtClean="0">
                <a:latin typeface="Arial" pitchFamily="34" charset="0"/>
                <a:cs typeface="Arial" pitchFamily="34" charset="0"/>
              </a:rPr>
              <a:t>Insert Rows  -  Number of rows = 2 </a:t>
            </a: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endParaRPr lang="en-US" sz="1000" dirty="0" smtClean="0">
              <a:latin typeface="Arial" pitchFamily="34" charset="0"/>
              <a:cs typeface="Arial" pitchFamily="34" charset="0"/>
            </a:endParaRPr>
          </a:p>
          <a:p>
            <a:pPr marL="685800" lvl="1" indent="-228600">
              <a:buFont typeface="Wingdings" pitchFamily="2" charset="2"/>
              <a:buChar char="v"/>
            </a:pPr>
            <a:endParaRPr lang="en-US" sz="1000" dirty="0" smtClean="0">
              <a:latin typeface="Arial" pitchFamily="34" charset="0"/>
              <a:cs typeface="Arial" pitchFamily="34" charset="0"/>
            </a:endParaRPr>
          </a:p>
          <a:p>
            <a:pPr marL="685800" lvl="1" indent="-228600">
              <a:buFont typeface="Wingdings" pitchFamily="2" charset="2"/>
              <a:buChar char="v"/>
            </a:pPr>
            <a:r>
              <a:rPr lang="en-US" sz="1000" dirty="0" smtClean="0">
                <a:latin typeface="Arial" pitchFamily="34" charset="0"/>
                <a:cs typeface="Arial" pitchFamily="34" charset="0"/>
              </a:rPr>
              <a:t>Type in new page title and producer info</a:t>
            </a:r>
          </a:p>
        </p:txBody>
      </p:sp>
      <p:pic>
        <p:nvPicPr>
          <p:cNvPr id="6" name="Picture 5" descr="Insert.jpg"/>
          <p:cNvPicPr>
            <a:picLocks noChangeAspect="1"/>
          </p:cNvPicPr>
          <p:nvPr/>
        </p:nvPicPr>
        <p:blipFill>
          <a:blip r:embed="rId2"/>
          <a:stretch>
            <a:fillRect/>
          </a:stretch>
        </p:blipFill>
        <p:spPr>
          <a:xfrm>
            <a:off x="2781300" y="1990725"/>
            <a:ext cx="3333750" cy="1666875"/>
          </a:xfrm>
          <a:prstGeom prst="rect">
            <a:avLst/>
          </a:prstGeom>
        </p:spPr>
      </p:pic>
      <p:pic>
        <p:nvPicPr>
          <p:cNvPr id="7" name="Picture 6" descr="allShows-1.jpg"/>
          <p:cNvPicPr>
            <a:picLocks noChangeAspect="1"/>
          </p:cNvPicPr>
          <p:nvPr/>
        </p:nvPicPr>
        <p:blipFill>
          <a:blip r:embed="rId3"/>
          <a:stretch>
            <a:fillRect/>
          </a:stretch>
        </p:blipFill>
        <p:spPr>
          <a:xfrm>
            <a:off x="2933700" y="4572000"/>
            <a:ext cx="3133725" cy="18383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752600" y="945832"/>
            <a:ext cx="6172200"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Wingdings" pitchFamily="2" charset="2"/>
              <a:buChar char="v"/>
            </a:pPr>
            <a:r>
              <a:rPr lang="en-US" sz="1000" dirty="0" smtClean="0">
                <a:latin typeface="Arial" pitchFamily="34" charset="0"/>
                <a:cs typeface="Arial" pitchFamily="34" charset="0"/>
              </a:rPr>
              <a:t>  Highlight page title --&gt; RT Click - -&gt; Make Link --&gt; select  new page</a:t>
            </a:r>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buFont typeface="Wingdings" pitchFamily="2" charset="2"/>
              <a:buChar char="v"/>
            </a:pPr>
            <a:endParaRPr lang="en-US" sz="900" dirty="0" smtClean="0"/>
          </a:p>
          <a:p>
            <a:pPr marL="228600" lvl="0" indent="-228600"/>
            <a:endParaRPr lang="en-US" sz="1000" dirty="0" smtClean="0">
              <a:latin typeface="Arial" pitchFamily="34" charset="0"/>
              <a:cs typeface="Arial" pitchFamily="34" charset="0"/>
            </a:endParaRPr>
          </a:p>
          <a:p>
            <a:pPr marL="228600" lvl="0" indent="-228600">
              <a:buFont typeface="Wingdings" pitchFamily="2" charset="2"/>
              <a:buChar char="v"/>
            </a:pPr>
            <a:endParaRPr lang="en-US" sz="1000" dirty="0" smtClean="0">
              <a:latin typeface="Arial" pitchFamily="34" charset="0"/>
              <a:cs typeface="Arial" pitchFamily="34" charset="0"/>
            </a:endParaRPr>
          </a:p>
          <a:p>
            <a:pPr lvl="0">
              <a:buFont typeface="Wingdings" pitchFamily="2" charset="2"/>
              <a:buChar char="v"/>
            </a:pPr>
            <a:r>
              <a:rPr lang="en-US" sz="1000" dirty="0" smtClean="0">
                <a:latin typeface="Arial" pitchFamily="34" charset="0"/>
                <a:cs typeface="Arial" pitchFamily="34" charset="0"/>
              </a:rPr>
              <a:t>  Font color will change to blue after linking </a:t>
            </a:r>
            <a:r>
              <a:rPr lang="en-US" sz="1000" dirty="0" err="1" smtClean="0">
                <a:latin typeface="Arial" pitchFamily="34" charset="0"/>
                <a:cs typeface="Arial" pitchFamily="34" charset="0"/>
              </a:rPr>
              <a:t>sucessfully</a:t>
            </a:r>
            <a:r>
              <a:rPr lang="en-US" sz="1000" dirty="0" smtClean="0">
                <a:latin typeface="Arial" pitchFamily="34" charset="0"/>
                <a:cs typeface="Arial" pitchFamily="34" charset="0"/>
              </a:rPr>
              <a:t> to a page.</a:t>
            </a:r>
          </a:p>
          <a:p>
            <a:pPr lvl="0">
              <a:buFont typeface="Wingdings" pitchFamily="2" charset="2"/>
              <a:buChar char="v"/>
            </a:pPr>
            <a:r>
              <a:rPr lang="en-US" sz="1000" b="1" dirty="0" smtClean="0">
                <a:latin typeface="Arial" pitchFamily="34" charset="0"/>
                <a:cs typeface="Arial" pitchFamily="34" charset="0"/>
              </a:rPr>
              <a:t>  F-12</a:t>
            </a:r>
            <a:r>
              <a:rPr lang="en-US" sz="1000" dirty="0" smtClean="0">
                <a:latin typeface="Arial" pitchFamily="34" charset="0"/>
                <a:cs typeface="Arial" pitchFamily="34" charset="0"/>
              </a:rPr>
              <a:t> to bring up browser &amp; check link</a:t>
            </a:r>
          </a:p>
          <a:p>
            <a:pPr marL="228600" lvl="0" indent="-228600"/>
            <a:endParaRPr lang="en-US" sz="900" dirty="0" smtClean="0"/>
          </a:p>
        </p:txBody>
      </p:sp>
      <p:pic>
        <p:nvPicPr>
          <p:cNvPr id="9" name="Picture 8" descr="allShows-2.jpg"/>
          <p:cNvPicPr>
            <a:picLocks noChangeAspect="1"/>
          </p:cNvPicPr>
          <p:nvPr/>
        </p:nvPicPr>
        <p:blipFill>
          <a:blip r:embed="rId2"/>
          <a:stretch>
            <a:fillRect/>
          </a:stretch>
        </p:blipFill>
        <p:spPr>
          <a:xfrm>
            <a:off x="1524000" y="1295400"/>
            <a:ext cx="6096000" cy="4238625"/>
          </a:xfrm>
          <a:prstGeom prst="rect">
            <a:avLst/>
          </a:prstGeom>
        </p:spPr>
      </p:pic>
      <p:sp>
        <p:nvSpPr>
          <p:cNvPr id="5" name="Title 3"/>
          <p:cNvSpPr>
            <a:spLocks noGrp="1"/>
          </p:cNvSpPr>
          <p:nvPr>
            <p:ph type="title"/>
          </p:nvPr>
        </p:nvSpPr>
        <p:spPr>
          <a:xfrm>
            <a:off x="457200" y="228600"/>
            <a:ext cx="8229600" cy="487362"/>
          </a:xfrm>
        </p:spPr>
        <p:txBody>
          <a:bodyPr>
            <a:normAutofit fontScale="90000"/>
          </a:bodyPr>
          <a:lstStyle/>
          <a:p>
            <a:r>
              <a:rPr lang="en-US" sz="2400" dirty="0" smtClean="0"/>
              <a:t>ADD A NEW LINK – VIEW FILES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657</TotalTime>
  <Words>519</Words>
  <Application>Microsoft Office PowerPoint</Application>
  <PresentationFormat>On-screen Show (4:3)</PresentationFormat>
  <Paragraphs>157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DREAMWEAVER</vt:lpstr>
      <vt:lpstr>DREAMWEAVER</vt:lpstr>
      <vt:lpstr>ADD A NEW SITE (LOCAL)</vt:lpstr>
      <vt:lpstr>ADD A NEW SITE (REMOTE)</vt:lpstr>
      <vt:lpstr>ADD A NEW SITE (FTP)</vt:lpstr>
      <vt:lpstr>Local / Remote View</vt:lpstr>
      <vt:lpstr>CREATE A NEW PAGE FROM A TEMPLATE</vt:lpstr>
      <vt:lpstr>ADD A NEW LINK TO "_ALLSHOWS.HTML" PAGE</vt:lpstr>
      <vt:lpstr>ADD A NEW LINK – VIEW FILES</vt:lpstr>
      <vt:lpstr>UPLOAD CHANGES TO LIVE WEBSITE - SYNCHRONIZE</vt:lpstr>
      <vt:lpstr>CHANGE VIMEO VIDEO CLIP ADDRESS</vt:lpstr>
      <vt:lpstr>CHANGE VIMEO VIDEO CLIP ADDRESS</vt:lpstr>
      <vt:lpstr>HEADER IMAGE REPLACE</vt:lpstr>
      <vt:lpstr>HEADER IMAGE REPLACE</vt:lpstr>
      <vt:lpstr>TEMPLATES UPDATE NAVIGATION and FOOTER</vt:lpstr>
      <vt:lpstr>TEMPLATES UPDATE NAVIGATION and FOOTER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Dreamweaver</dc:title>
  <dc:creator>santa</dc:creator>
  <cp:lastModifiedBy>santa</cp:lastModifiedBy>
  <cp:revision>112</cp:revision>
  <dcterms:created xsi:type="dcterms:W3CDTF">2013-11-29T13:35:09Z</dcterms:created>
  <dcterms:modified xsi:type="dcterms:W3CDTF">2014-01-08T12:52:05Z</dcterms:modified>
</cp:coreProperties>
</file>